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2" r:id="rId6"/>
    <p:sldId id="283" r:id="rId7"/>
    <p:sldId id="260" r:id="rId8"/>
    <p:sldId id="261" r:id="rId9"/>
    <p:sldId id="263" r:id="rId10"/>
    <p:sldId id="264" r:id="rId11"/>
    <p:sldId id="266" r:id="rId12"/>
    <p:sldId id="265" r:id="rId13"/>
    <p:sldId id="267" r:id="rId14"/>
    <p:sldId id="268" r:id="rId15"/>
    <p:sldId id="269" r:id="rId16"/>
    <p:sldId id="278" r:id="rId17"/>
    <p:sldId id="270" r:id="rId18"/>
    <p:sldId id="271" r:id="rId19"/>
    <p:sldId id="272" r:id="rId20"/>
    <p:sldId id="273" r:id="rId21"/>
    <p:sldId id="274" r:id="rId22"/>
    <p:sldId id="275" r:id="rId23"/>
    <p:sldId id="279" r:id="rId24"/>
    <p:sldId id="276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9A2D4-DFC0-436E-A7D5-0EFFE5B4768D}" type="datetimeFigureOut">
              <a:rPr lang="en-US" smtClean="0"/>
              <a:pPr/>
              <a:t>12/25/2013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EAC7-3C42-4AD9-9244-A087E4163A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9A2D4-DFC0-436E-A7D5-0EFFE5B4768D}" type="datetimeFigureOut">
              <a:rPr lang="en-US" smtClean="0"/>
              <a:pPr/>
              <a:t>12/25/2013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EAC7-3C42-4AD9-9244-A087E4163A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9A2D4-DFC0-436E-A7D5-0EFFE5B4768D}" type="datetimeFigureOut">
              <a:rPr lang="en-US" smtClean="0"/>
              <a:pPr/>
              <a:t>12/25/2013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EAC7-3C42-4AD9-9244-A087E4163A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9A2D4-DFC0-436E-A7D5-0EFFE5B4768D}" type="datetimeFigureOut">
              <a:rPr lang="en-US" smtClean="0"/>
              <a:pPr/>
              <a:t>12/25/2013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EAC7-3C42-4AD9-9244-A087E4163A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9A2D4-DFC0-436E-A7D5-0EFFE5B4768D}" type="datetimeFigureOut">
              <a:rPr lang="en-US" smtClean="0"/>
              <a:pPr/>
              <a:t>12/25/2013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EAC7-3C42-4AD9-9244-A087E4163A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9A2D4-DFC0-436E-A7D5-0EFFE5B4768D}" type="datetimeFigureOut">
              <a:rPr lang="en-US" smtClean="0"/>
              <a:pPr/>
              <a:t>12/25/2013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EAC7-3C42-4AD9-9244-A087E4163A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9A2D4-DFC0-436E-A7D5-0EFFE5B4768D}" type="datetimeFigureOut">
              <a:rPr lang="en-US" smtClean="0"/>
              <a:pPr/>
              <a:t>12/25/2013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EAC7-3C42-4AD9-9244-A087E4163A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9A2D4-DFC0-436E-A7D5-0EFFE5B4768D}" type="datetimeFigureOut">
              <a:rPr lang="en-US" smtClean="0"/>
              <a:pPr/>
              <a:t>12/25/2013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EAC7-3C42-4AD9-9244-A087E4163A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9A2D4-DFC0-436E-A7D5-0EFFE5B4768D}" type="datetimeFigureOut">
              <a:rPr lang="en-US" smtClean="0"/>
              <a:pPr/>
              <a:t>12/25/2013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EAC7-3C42-4AD9-9244-A087E4163A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9A2D4-DFC0-436E-A7D5-0EFFE5B4768D}" type="datetimeFigureOut">
              <a:rPr lang="en-US" smtClean="0"/>
              <a:pPr/>
              <a:t>12/25/2013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EAC7-3C42-4AD9-9244-A087E4163A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9A2D4-DFC0-436E-A7D5-0EFFE5B4768D}" type="datetimeFigureOut">
              <a:rPr lang="en-US" smtClean="0"/>
              <a:pPr/>
              <a:t>12/25/2013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EAC7-3C42-4AD9-9244-A087E4163A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9A2D4-DFC0-436E-A7D5-0EFFE5B4768D}" type="datetimeFigureOut">
              <a:rPr lang="en-US" smtClean="0"/>
              <a:pPr/>
              <a:t>12/25/2013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3EAC7-3C42-4AD9-9244-A087E4163A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jpe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c\Desktop\Masaza, Pticji grip\Gripa 72 dp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8763000" cy="5257800"/>
          </a:xfrm>
          <a:prstGeom prst="rect">
            <a:avLst/>
          </a:prstGeom>
          <a:noFill/>
        </p:spPr>
      </p:pic>
      <p:sp>
        <p:nvSpPr>
          <p:cNvPr id="7" name="Text Placeholder 6"/>
          <p:cNvSpPr>
            <a:spLocks noGrp="1"/>
          </p:cNvSpPr>
          <p:nvPr>
            <p:ph type="body" sz="half" idx="4294967295"/>
          </p:nvPr>
        </p:nvSpPr>
        <p:spPr>
          <a:xfrm>
            <a:off x="0" y="5486400"/>
            <a:ext cx="85344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cs typeface="Aharoni" pitchFamily="2" charset="-79"/>
              </a:rPr>
              <a:t>PTICJI GRIP             </a:t>
            </a:r>
            <a:r>
              <a:rPr lang="en-US" sz="2000" dirty="0" err="1" smtClean="0">
                <a:cs typeface="Aharoni" pitchFamily="2" charset="-79"/>
              </a:rPr>
              <a:t>Marija</a:t>
            </a:r>
            <a:r>
              <a:rPr lang="en-US" sz="2000" dirty="0" smtClean="0">
                <a:cs typeface="Aharoni" pitchFamily="2" charset="-79"/>
              </a:rPr>
              <a:t> </a:t>
            </a:r>
            <a:r>
              <a:rPr lang="en-US" sz="2000" dirty="0" err="1" smtClean="0">
                <a:cs typeface="Aharoni" pitchFamily="2" charset="-79"/>
              </a:rPr>
              <a:t>Kostic</a:t>
            </a:r>
            <a:r>
              <a:rPr lang="en-US" sz="2000" dirty="0" smtClean="0">
                <a:cs typeface="Aharoni" pitchFamily="2" charset="-79"/>
              </a:rPr>
              <a:t>, 13216</a:t>
            </a:r>
          </a:p>
          <a:p>
            <a:pPr>
              <a:buNone/>
            </a:pPr>
            <a:r>
              <a:rPr lang="en-US" sz="2000" dirty="0">
                <a:cs typeface="Aharoni" pitchFamily="2" charset="-79"/>
              </a:rPr>
              <a:t> </a:t>
            </a:r>
            <a:r>
              <a:rPr lang="en-US" sz="2000" dirty="0" smtClean="0">
                <a:cs typeface="Aharoni" pitchFamily="2" charset="-79"/>
              </a:rPr>
              <a:t>                                                           </a:t>
            </a:r>
            <a:r>
              <a:rPr lang="en-US" sz="2000" dirty="0" err="1" smtClean="0">
                <a:cs typeface="Aharoni" pitchFamily="2" charset="-79"/>
              </a:rPr>
              <a:t>Ivana</a:t>
            </a:r>
            <a:r>
              <a:rPr lang="en-US" sz="2000" dirty="0" smtClean="0">
                <a:cs typeface="Aharoni" pitchFamily="2" charset="-79"/>
              </a:rPr>
              <a:t> </a:t>
            </a:r>
            <a:r>
              <a:rPr lang="en-US" sz="2000" dirty="0" err="1" smtClean="0">
                <a:cs typeface="Aharoni" pitchFamily="2" charset="-79"/>
              </a:rPr>
              <a:t>Milojevic</a:t>
            </a:r>
            <a:r>
              <a:rPr lang="en-US" sz="2000" dirty="0" smtClean="0">
                <a:cs typeface="Aharoni" pitchFamily="2" charset="-79"/>
              </a:rPr>
              <a:t>, 13205</a:t>
            </a:r>
            <a:endParaRPr lang="en-US" sz="3600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My Documents\My Pictures\avianmap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vreme.co.rs/g/images/444119_26-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600200"/>
            <a:ext cx="4267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4953000" y="274638"/>
            <a:ext cx="4191000" cy="1143000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Pticji</a:t>
            </a:r>
            <a:r>
              <a:rPr lang="en-US" sz="3200" dirty="0" smtClean="0"/>
              <a:t> grip u </a:t>
            </a:r>
            <a:r>
              <a:rPr lang="en-US" sz="3200" dirty="0" err="1" smtClean="0"/>
              <a:t>Srbiji</a:t>
            </a:r>
            <a:endParaRPr lang="en-US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4294967295"/>
          </p:nvPr>
        </p:nvSpPr>
        <p:spPr>
          <a:xfrm>
            <a:off x="0" y="152400"/>
            <a:ext cx="4038600" cy="6705600"/>
          </a:xfrm>
        </p:spPr>
        <p:txBody>
          <a:bodyPr>
            <a:noAutofit/>
          </a:bodyPr>
          <a:lstStyle/>
          <a:p>
            <a:r>
              <a:rPr lang="en-US" sz="1400" dirty="0"/>
              <a:t>28. </a:t>
            </a:r>
            <a:r>
              <a:rPr lang="en-US" sz="1400" dirty="0" err="1"/>
              <a:t>februara</a:t>
            </a:r>
            <a:r>
              <a:rPr lang="en-US" sz="1400" dirty="0"/>
              <a:t> 2006. </a:t>
            </a:r>
            <a:r>
              <a:rPr lang="en-US" sz="1400" dirty="0" err="1"/>
              <a:t>godine</a:t>
            </a:r>
            <a:r>
              <a:rPr lang="en-US" sz="1400" dirty="0"/>
              <a:t>  virus </a:t>
            </a:r>
            <a:r>
              <a:rPr lang="en-US" sz="1400" dirty="0" err="1"/>
              <a:t>ptičjeg</a:t>
            </a:r>
            <a:r>
              <a:rPr lang="en-US" sz="1400" dirty="0"/>
              <a:t> </a:t>
            </a:r>
            <a:r>
              <a:rPr lang="en-US" sz="1400" dirty="0" err="1"/>
              <a:t>gripa</a:t>
            </a:r>
            <a:r>
              <a:rPr lang="en-US" sz="1400" dirty="0"/>
              <a:t> </a:t>
            </a:r>
            <a:r>
              <a:rPr lang="en-US" sz="1400" dirty="0" err="1"/>
              <a:t>otkriven</a:t>
            </a:r>
            <a:r>
              <a:rPr lang="en-US" sz="1400" dirty="0"/>
              <a:t> je </a:t>
            </a:r>
            <a:r>
              <a:rPr lang="en-US" sz="1400" dirty="0" err="1"/>
              <a:t>prvi</a:t>
            </a:r>
            <a:r>
              <a:rPr lang="en-US" sz="1400" dirty="0"/>
              <a:t> put u </a:t>
            </a:r>
            <a:r>
              <a:rPr lang="en-US" sz="1400" dirty="0" err="1"/>
              <a:t>Srbiji</a:t>
            </a:r>
            <a:r>
              <a:rPr lang="en-US" sz="1400" dirty="0"/>
              <a:t>  u </a:t>
            </a:r>
            <a:r>
              <a:rPr lang="en-US" sz="1400" dirty="0" err="1"/>
              <a:t>kanalu</a:t>
            </a:r>
            <a:r>
              <a:rPr lang="en-US" sz="1400" dirty="0"/>
              <a:t> </a:t>
            </a:r>
            <a:r>
              <a:rPr lang="en-US" sz="1400" dirty="0" err="1"/>
              <a:t>Dunav</a:t>
            </a:r>
            <a:r>
              <a:rPr lang="en-US" sz="1400" dirty="0"/>
              <a:t>–Tisa–</a:t>
            </a:r>
            <a:r>
              <a:rPr lang="en-US" sz="1400" dirty="0" err="1"/>
              <a:t>Dunav</a:t>
            </a:r>
            <a:r>
              <a:rPr lang="en-US" sz="1400" dirty="0"/>
              <a:t>. U </a:t>
            </a:r>
            <a:r>
              <a:rPr lang="en-US" sz="1400" dirty="0" err="1"/>
              <a:t>mestu</a:t>
            </a:r>
            <a:r>
              <a:rPr lang="en-US" sz="1400" dirty="0"/>
              <a:t> </a:t>
            </a:r>
            <a:r>
              <a:rPr lang="en-US" sz="1400" dirty="0" err="1"/>
              <a:t>Bački</a:t>
            </a:r>
            <a:r>
              <a:rPr lang="en-US" sz="1400" dirty="0"/>
              <a:t> </a:t>
            </a:r>
            <a:r>
              <a:rPr lang="en-US" sz="1400" dirty="0" err="1"/>
              <a:t>Monoštor</a:t>
            </a:r>
            <a:r>
              <a:rPr lang="en-US" sz="1400" dirty="0"/>
              <a:t> </a:t>
            </a:r>
            <a:r>
              <a:rPr lang="en-US" sz="1400" dirty="0" err="1"/>
              <a:t>nađen</a:t>
            </a:r>
            <a:r>
              <a:rPr lang="en-US" sz="1400" dirty="0"/>
              <a:t> je </a:t>
            </a:r>
            <a:r>
              <a:rPr lang="en-US" sz="1400" dirty="0" err="1"/>
              <a:t>uginuli</a:t>
            </a:r>
            <a:r>
              <a:rPr lang="en-US" sz="1400" dirty="0"/>
              <a:t> </a:t>
            </a:r>
            <a:r>
              <a:rPr lang="en-US" sz="1400" dirty="0" err="1"/>
              <a:t>labud</a:t>
            </a:r>
            <a:r>
              <a:rPr lang="en-US" sz="1400" dirty="0"/>
              <a:t>. </a:t>
            </a:r>
            <a:r>
              <a:rPr lang="en-US" sz="1400" dirty="0" err="1"/>
              <a:t>Ubrzo</a:t>
            </a:r>
            <a:r>
              <a:rPr lang="en-US" sz="1400" dirty="0"/>
              <a:t> </a:t>
            </a:r>
            <a:r>
              <a:rPr lang="en-US" sz="1400" dirty="0" err="1"/>
              <a:t>nakon</a:t>
            </a:r>
            <a:r>
              <a:rPr lang="en-US" sz="1400" dirty="0"/>
              <a:t> </a:t>
            </a:r>
            <a:r>
              <a:rPr lang="en-US" sz="1400" dirty="0" err="1"/>
              <a:t>analiza</a:t>
            </a:r>
            <a:r>
              <a:rPr lang="en-US" sz="1400" dirty="0"/>
              <a:t>, </a:t>
            </a:r>
            <a:r>
              <a:rPr lang="en-US" sz="1400" dirty="0" err="1"/>
              <a:t>potvrdjeno</a:t>
            </a:r>
            <a:r>
              <a:rPr lang="en-US" sz="1400" dirty="0"/>
              <a:t> je </a:t>
            </a:r>
            <a:r>
              <a:rPr lang="en-US" sz="1400" dirty="0" err="1"/>
              <a:t>prisustvo</a:t>
            </a:r>
            <a:r>
              <a:rPr lang="en-US" sz="1400" dirty="0"/>
              <a:t> </a:t>
            </a:r>
            <a:r>
              <a:rPr lang="en-US" sz="1400" dirty="0" err="1"/>
              <a:t>pticjeg</a:t>
            </a:r>
            <a:r>
              <a:rPr lang="en-US" sz="1400" dirty="0"/>
              <a:t> </a:t>
            </a:r>
            <a:r>
              <a:rPr lang="en-US" sz="1400" dirty="0" err="1"/>
              <a:t>gripa</a:t>
            </a:r>
            <a:r>
              <a:rPr lang="en-US" sz="1400" dirty="0"/>
              <a:t>, A H5N1. </a:t>
            </a:r>
            <a:r>
              <a:rPr lang="en-US" sz="1400" dirty="0" err="1"/>
              <a:t>Proglašena</a:t>
            </a:r>
            <a:r>
              <a:rPr lang="en-US" sz="1400" dirty="0"/>
              <a:t> je </a:t>
            </a:r>
            <a:r>
              <a:rPr lang="en-US" sz="1400" dirty="0" err="1"/>
              <a:t>zaražena</a:t>
            </a:r>
            <a:r>
              <a:rPr lang="en-US" sz="1400" dirty="0"/>
              <a:t> </a:t>
            </a:r>
            <a:r>
              <a:rPr lang="en-US" sz="1400" dirty="0" err="1"/>
              <a:t>zona</a:t>
            </a:r>
            <a:r>
              <a:rPr lang="en-US" sz="1400" dirty="0"/>
              <a:t> a </a:t>
            </a:r>
            <a:r>
              <a:rPr lang="en-US" sz="1400" dirty="0" err="1"/>
              <a:t>meštani</a:t>
            </a:r>
            <a:r>
              <a:rPr lang="en-US" sz="1400" dirty="0"/>
              <a:t> </a:t>
            </a:r>
            <a:r>
              <a:rPr lang="en-US" sz="1400" dirty="0" err="1"/>
              <a:t>su</a:t>
            </a:r>
            <a:r>
              <a:rPr lang="en-US" sz="1400" dirty="0"/>
              <a:t> </a:t>
            </a:r>
            <a:r>
              <a:rPr lang="en-US" sz="1400" dirty="0" err="1"/>
              <a:t>bili</a:t>
            </a:r>
            <a:r>
              <a:rPr lang="en-US" sz="1400" dirty="0"/>
              <a:t> </a:t>
            </a:r>
            <a:r>
              <a:rPr lang="en-US" sz="1400" dirty="0" err="1"/>
              <a:t>prinuđeni</a:t>
            </a:r>
            <a:r>
              <a:rPr lang="en-US" sz="1400" dirty="0"/>
              <a:t> </a:t>
            </a:r>
            <a:r>
              <a:rPr lang="en-US" sz="1400" dirty="0" err="1"/>
              <a:t>da</a:t>
            </a:r>
            <a:r>
              <a:rPr lang="en-US" sz="1400" dirty="0"/>
              <a:t> se </a:t>
            </a:r>
            <a:r>
              <a:rPr lang="en-US" sz="1400" dirty="0" err="1"/>
              <a:t>drže</a:t>
            </a:r>
            <a:r>
              <a:rPr lang="en-US" sz="1400" dirty="0"/>
              <a:t> </a:t>
            </a:r>
            <a:r>
              <a:rPr lang="en-US" sz="1400" dirty="0" err="1"/>
              <a:t>propisanih</a:t>
            </a:r>
            <a:r>
              <a:rPr lang="en-US" sz="1400" dirty="0"/>
              <a:t> </a:t>
            </a:r>
            <a:r>
              <a:rPr lang="en-US" sz="1400" dirty="0" err="1"/>
              <a:t>uputstava</a:t>
            </a:r>
            <a:r>
              <a:rPr lang="en-US" sz="1400" dirty="0"/>
              <a:t>.  </a:t>
            </a:r>
            <a:r>
              <a:rPr lang="en-US" sz="1400" dirty="0" err="1"/>
              <a:t>Od</a:t>
            </a:r>
            <a:r>
              <a:rPr lang="en-US" sz="1400" dirty="0"/>
              <a:t> 17 </a:t>
            </a:r>
            <a:r>
              <a:rPr lang="en-US" sz="1400" dirty="0" err="1"/>
              <a:t>uginulih</a:t>
            </a:r>
            <a:r>
              <a:rPr lang="en-US" sz="1400" dirty="0"/>
              <a:t> </a:t>
            </a:r>
            <a:r>
              <a:rPr lang="en-US" sz="1400" dirty="0" err="1"/>
              <a:t>labudova</a:t>
            </a:r>
            <a:r>
              <a:rPr lang="en-US" sz="1400" dirty="0"/>
              <a:t> u </a:t>
            </a:r>
            <a:r>
              <a:rPr lang="en-US" sz="1400" dirty="0" err="1"/>
              <a:t>ovom</a:t>
            </a:r>
            <a:r>
              <a:rPr lang="en-US" sz="1400" dirty="0"/>
              <a:t> </a:t>
            </a:r>
            <a:r>
              <a:rPr lang="en-US" sz="1400" dirty="0" err="1"/>
              <a:t>kraju</a:t>
            </a:r>
            <a:r>
              <a:rPr lang="en-US" sz="1400" dirty="0"/>
              <a:t> </a:t>
            </a:r>
            <a:r>
              <a:rPr lang="en-US" sz="1400" dirty="0" err="1"/>
              <a:t>devet</a:t>
            </a:r>
            <a:r>
              <a:rPr lang="en-US" sz="1400" dirty="0"/>
              <a:t> je </a:t>
            </a:r>
            <a:r>
              <a:rPr lang="en-US" sz="1400" dirty="0" err="1"/>
              <a:t>bilo</a:t>
            </a:r>
            <a:r>
              <a:rPr lang="en-US" sz="1400" dirty="0"/>
              <a:t> </a:t>
            </a:r>
            <a:r>
              <a:rPr lang="en-US" sz="1400" dirty="0" err="1"/>
              <a:t>pozitivno</a:t>
            </a:r>
            <a:r>
              <a:rPr lang="en-US" sz="1400" dirty="0"/>
              <a:t> </a:t>
            </a:r>
            <a:r>
              <a:rPr lang="en-US" sz="1400" dirty="0" err="1"/>
              <a:t>na</a:t>
            </a:r>
            <a:r>
              <a:rPr lang="en-US" sz="1400" dirty="0"/>
              <a:t> virus H5N1. 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 </a:t>
            </a:r>
            <a:r>
              <a:rPr lang="en-US" sz="1400" dirty="0" err="1"/>
              <a:t>Drugo</a:t>
            </a:r>
            <a:r>
              <a:rPr lang="en-US" sz="1400" dirty="0"/>
              <a:t> </a:t>
            </a:r>
            <a:r>
              <a:rPr lang="en-US" sz="1400" dirty="0" err="1"/>
              <a:t>žarište</a:t>
            </a:r>
            <a:r>
              <a:rPr lang="en-US" sz="1400" dirty="0"/>
              <a:t> </a:t>
            </a:r>
            <a:r>
              <a:rPr lang="en-US" sz="1400" dirty="0" err="1"/>
              <a:t>virusa</a:t>
            </a:r>
            <a:r>
              <a:rPr lang="en-US" sz="1400" dirty="0"/>
              <a:t> </a:t>
            </a:r>
            <a:r>
              <a:rPr lang="en-US" sz="1400" dirty="0" err="1"/>
              <a:t>ptičjeg</a:t>
            </a:r>
            <a:r>
              <a:rPr lang="en-US" sz="1400" dirty="0"/>
              <a:t> </a:t>
            </a:r>
            <a:r>
              <a:rPr lang="en-US" sz="1400" dirty="0" err="1"/>
              <a:t>gripa</a:t>
            </a:r>
            <a:r>
              <a:rPr lang="en-US" sz="1400" dirty="0"/>
              <a:t> u </a:t>
            </a:r>
            <a:r>
              <a:rPr lang="en-US" sz="1400" dirty="0" err="1"/>
              <a:t>okolini</a:t>
            </a:r>
            <a:r>
              <a:rPr lang="en-US" sz="1400" dirty="0"/>
              <a:t> </a:t>
            </a:r>
            <a:r>
              <a:rPr lang="en-US" sz="1400" dirty="0" err="1"/>
              <a:t>Bajine</a:t>
            </a:r>
            <a:r>
              <a:rPr lang="en-US" sz="1400" dirty="0"/>
              <a:t> </a:t>
            </a:r>
            <a:r>
              <a:rPr lang="en-US" sz="1400" dirty="0" err="1"/>
              <a:t>Bašte</a:t>
            </a:r>
            <a:r>
              <a:rPr lang="en-US" sz="1400" dirty="0"/>
              <a:t> </a:t>
            </a:r>
            <a:r>
              <a:rPr lang="en-US" sz="1400" dirty="0" err="1"/>
              <a:t>otkriveno</a:t>
            </a:r>
            <a:r>
              <a:rPr lang="en-US" sz="1400" dirty="0"/>
              <a:t> je </a:t>
            </a:r>
            <a:r>
              <a:rPr lang="en-US" sz="1400" dirty="0" err="1"/>
              <a:t>samo</a:t>
            </a:r>
            <a:r>
              <a:rPr lang="en-US" sz="1400" dirty="0"/>
              <a:t> </a:t>
            </a:r>
            <a:r>
              <a:rPr lang="en-US" sz="1400" dirty="0" err="1"/>
              <a:t>nekoliko</a:t>
            </a:r>
            <a:r>
              <a:rPr lang="en-US" sz="1400" dirty="0"/>
              <a:t> </a:t>
            </a:r>
            <a:r>
              <a:rPr lang="en-US" sz="1400" dirty="0" err="1"/>
              <a:t>dana</a:t>
            </a:r>
            <a:r>
              <a:rPr lang="en-US" sz="1400" dirty="0"/>
              <a:t> </a:t>
            </a:r>
            <a:r>
              <a:rPr lang="en-US" sz="1400" dirty="0" err="1"/>
              <a:t>posle</a:t>
            </a:r>
            <a:r>
              <a:rPr lang="en-US" sz="1400" dirty="0"/>
              <a:t> </a:t>
            </a:r>
            <a:r>
              <a:rPr lang="en-US" sz="1400" dirty="0" err="1"/>
              <a:t>Bačkog</a:t>
            </a:r>
            <a:r>
              <a:rPr lang="en-US" sz="1400" dirty="0"/>
              <a:t> </a:t>
            </a:r>
            <a:r>
              <a:rPr lang="en-US" sz="1400" dirty="0" err="1"/>
              <a:t>Monoštora</a:t>
            </a:r>
            <a:r>
              <a:rPr lang="en-US" sz="1400" dirty="0"/>
              <a:t>. </a:t>
            </a:r>
            <a:r>
              <a:rPr lang="en-US" sz="1400" dirty="0" err="1"/>
              <a:t>Kod</a:t>
            </a:r>
            <a:r>
              <a:rPr lang="en-US" sz="1400" dirty="0"/>
              <a:t> </a:t>
            </a:r>
            <a:r>
              <a:rPr lang="en-US" sz="1400" dirty="0" err="1"/>
              <a:t>mesta</a:t>
            </a:r>
            <a:r>
              <a:rPr lang="en-US" sz="1400" dirty="0"/>
              <a:t> </a:t>
            </a:r>
            <a:r>
              <a:rPr lang="en-US" sz="1400" dirty="0" err="1"/>
              <a:t>Bačevci</a:t>
            </a:r>
            <a:r>
              <a:rPr lang="en-US" sz="1400" dirty="0"/>
              <a:t>, </a:t>
            </a:r>
            <a:r>
              <a:rPr lang="en-US" sz="1400" dirty="0" err="1"/>
              <a:t>između</a:t>
            </a:r>
            <a:r>
              <a:rPr lang="en-US" sz="1400" dirty="0"/>
              <a:t> </a:t>
            </a:r>
            <a:r>
              <a:rPr lang="en-US" sz="1400" dirty="0" err="1"/>
              <a:t>Bajine</a:t>
            </a:r>
            <a:r>
              <a:rPr lang="en-US" sz="1400" dirty="0"/>
              <a:t> </a:t>
            </a:r>
            <a:r>
              <a:rPr lang="en-US" sz="1400" dirty="0" err="1"/>
              <a:t>Bašte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Ljubovije</a:t>
            </a:r>
            <a:r>
              <a:rPr lang="en-US" sz="1400" dirty="0"/>
              <a:t>, </a:t>
            </a:r>
            <a:r>
              <a:rPr lang="en-US" sz="1400" dirty="0" err="1"/>
              <a:t>pronađen</a:t>
            </a:r>
            <a:r>
              <a:rPr lang="en-US" sz="1400" dirty="0"/>
              <a:t> je </a:t>
            </a:r>
            <a:r>
              <a:rPr lang="en-US" sz="1400" dirty="0" err="1"/>
              <a:t>uginuli</a:t>
            </a:r>
            <a:r>
              <a:rPr lang="en-US" sz="1400" dirty="0"/>
              <a:t> </a:t>
            </a:r>
            <a:r>
              <a:rPr lang="en-US" sz="1400" dirty="0" err="1"/>
              <a:t>labud</a:t>
            </a:r>
            <a:r>
              <a:rPr lang="en-US" sz="1400" dirty="0"/>
              <a:t> </a:t>
            </a:r>
            <a:r>
              <a:rPr lang="en-US" sz="1400" dirty="0" err="1"/>
              <a:t>zaražen</a:t>
            </a:r>
            <a:r>
              <a:rPr lang="en-US" sz="1400" dirty="0"/>
              <a:t> </a:t>
            </a:r>
            <a:r>
              <a:rPr lang="en-US" sz="1400" dirty="0" err="1"/>
              <a:t>virusom</a:t>
            </a:r>
            <a:r>
              <a:rPr lang="en-US" sz="1400" dirty="0"/>
              <a:t> </a:t>
            </a:r>
            <a:r>
              <a:rPr lang="en-US" sz="1400" dirty="0" err="1"/>
              <a:t>ptičjeg</a:t>
            </a:r>
            <a:r>
              <a:rPr lang="en-US" sz="1400" dirty="0"/>
              <a:t> </a:t>
            </a:r>
            <a:r>
              <a:rPr lang="en-US" sz="1400" dirty="0" err="1"/>
              <a:t>gripa</a:t>
            </a:r>
            <a:r>
              <a:rPr lang="en-US" sz="1400" dirty="0"/>
              <a:t>. </a:t>
            </a:r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pPr>
              <a:buNone/>
            </a:pPr>
            <a:r>
              <a:rPr lang="en-US" sz="1400" dirty="0" smtClean="0"/>
              <a:t>         9</a:t>
            </a:r>
            <a:r>
              <a:rPr lang="en-US" sz="1400" dirty="0"/>
              <a:t>. </a:t>
            </a:r>
            <a:r>
              <a:rPr lang="en-US" sz="1400" dirty="0" err="1"/>
              <a:t>marta</a:t>
            </a:r>
            <a:r>
              <a:rPr lang="en-US" sz="1400" dirty="0"/>
              <a:t> 2006. </a:t>
            </a:r>
            <a:r>
              <a:rPr lang="en-US" sz="1400" dirty="0" err="1"/>
              <a:t>Godine</a:t>
            </a:r>
            <a:r>
              <a:rPr lang="en-US" sz="1400" dirty="0"/>
              <a:t>, </a:t>
            </a:r>
            <a:r>
              <a:rPr lang="en-US" sz="1400" dirty="0" err="1"/>
              <a:t>dva</a:t>
            </a:r>
            <a:r>
              <a:rPr lang="en-US" sz="1400" dirty="0"/>
              <a:t> </a:t>
            </a:r>
            <a:r>
              <a:rPr lang="en-US" sz="1400" dirty="0" err="1"/>
              <a:t>dana</a:t>
            </a:r>
            <a:r>
              <a:rPr lang="en-US" sz="1400" dirty="0"/>
              <a:t> </a:t>
            </a:r>
            <a:r>
              <a:rPr lang="en-US" sz="1400" dirty="0" err="1"/>
              <a:t>po</a:t>
            </a:r>
            <a:r>
              <a:rPr lang="en-US" sz="1400" dirty="0"/>
              <a:t> </a:t>
            </a:r>
            <a:r>
              <a:rPr lang="en-US" sz="1400" dirty="0" err="1"/>
              <a:t>dobijanju</a:t>
            </a:r>
            <a:r>
              <a:rPr lang="en-US" sz="1400" dirty="0"/>
              <a:t> </a:t>
            </a:r>
            <a:r>
              <a:rPr lang="en-US" sz="1400" dirty="0" err="1"/>
              <a:t>laboratorijskih</a:t>
            </a:r>
            <a:r>
              <a:rPr lang="en-US" sz="1400" dirty="0"/>
              <a:t> </a:t>
            </a:r>
            <a:r>
              <a:rPr lang="en-US" sz="1400" dirty="0" err="1"/>
              <a:t>nalaza</a:t>
            </a:r>
            <a:r>
              <a:rPr lang="en-US" sz="1400" dirty="0"/>
              <a:t> </a:t>
            </a:r>
            <a:r>
              <a:rPr lang="en-US" sz="1400" dirty="0" err="1"/>
              <a:t>kojima</a:t>
            </a:r>
            <a:r>
              <a:rPr lang="en-US" sz="1400" dirty="0"/>
              <a:t> je </a:t>
            </a:r>
            <a:r>
              <a:rPr lang="en-US" sz="1400" dirty="0" err="1"/>
              <a:t>potvrđeno</a:t>
            </a:r>
            <a:r>
              <a:rPr lang="en-US" sz="1400" dirty="0"/>
              <a:t> </a:t>
            </a:r>
            <a:r>
              <a:rPr lang="en-US" sz="1400" dirty="0" err="1"/>
              <a:t>da</a:t>
            </a:r>
            <a:r>
              <a:rPr lang="en-US" sz="1400" dirty="0"/>
              <a:t> je </a:t>
            </a:r>
            <a:r>
              <a:rPr lang="en-US" sz="1400" dirty="0" err="1"/>
              <a:t>uginuli</a:t>
            </a:r>
            <a:r>
              <a:rPr lang="en-US" sz="1400" dirty="0"/>
              <a:t> </a:t>
            </a:r>
            <a:r>
              <a:rPr lang="en-US" sz="1400" dirty="0" err="1"/>
              <a:t>labud</a:t>
            </a:r>
            <a:r>
              <a:rPr lang="en-US" sz="1400" dirty="0"/>
              <a:t> </a:t>
            </a:r>
            <a:r>
              <a:rPr lang="en-US" sz="1400" dirty="0" err="1"/>
              <a:t>zaražen</a:t>
            </a:r>
            <a:r>
              <a:rPr lang="en-US" sz="1400" dirty="0"/>
              <a:t> </a:t>
            </a:r>
            <a:r>
              <a:rPr lang="en-US" sz="1400" dirty="0" err="1"/>
              <a:t>ptičjim</a:t>
            </a:r>
            <a:r>
              <a:rPr lang="en-US" sz="1400" dirty="0"/>
              <a:t> </a:t>
            </a:r>
            <a:r>
              <a:rPr lang="en-US" sz="1400" dirty="0" err="1"/>
              <a:t>gripom</a:t>
            </a:r>
            <a:r>
              <a:rPr lang="en-US" sz="1400" dirty="0"/>
              <a:t>, </a:t>
            </a:r>
            <a:r>
              <a:rPr lang="en-US" sz="1400" dirty="0" err="1"/>
              <a:t>otkriven</a:t>
            </a:r>
            <a:r>
              <a:rPr lang="en-US" sz="1400" dirty="0"/>
              <a:t> je </a:t>
            </a:r>
            <a:r>
              <a:rPr lang="en-US" sz="1400" dirty="0" err="1"/>
              <a:t>uginuli</a:t>
            </a:r>
            <a:r>
              <a:rPr lang="en-US" sz="1400" dirty="0"/>
              <a:t> </a:t>
            </a:r>
            <a:r>
              <a:rPr lang="en-US" sz="1400" dirty="0" err="1"/>
              <a:t>petao</a:t>
            </a:r>
            <a:r>
              <a:rPr lang="en-US" sz="1400" dirty="0"/>
              <a:t> </a:t>
            </a:r>
            <a:r>
              <a:rPr lang="en-US" sz="1400" dirty="0" err="1"/>
              <a:t>sa</a:t>
            </a:r>
            <a:r>
              <a:rPr lang="en-US" sz="1400" dirty="0"/>
              <a:t> </a:t>
            </a:r>
            <a:r>
              <a:rPr lang="en-US" sz="1400" dirty="0" err="1"/>
              <a:t>simptomima</a:t>
            </a:r>
            <a:r>
              <a:rPr lang="en-US" sz="1400" dirty="0"/>
              <a:t> </a:t>
            </a:r>
            <a:r>
              <a:rPr lang="en-US" sz="1400" dirty="0" err="1"/>
              <a:t>istog</a:t>
            </a:r>
            <a:r>
              <a:rPr lang="en-US" sz="1400" dirty="0"/>
              <a:t> </a:t>
            </a:r>
            <a:r>
              <a:rPr lang="en-US" sz="1400" dirty="0" err="1"/>
              <a:t>virusa</a:t>
            </a:r>
            <a:r>
              <a:rPr lang="en-US" sz="1400" dirty="0"/>
              <a:t>. </a:t>
            </a:r>
            <a:r>
              <a:rPr lang="en-US" sz="1400" dirty="0" err="1"/>
              <a:t>Petao</a:t>
            </a:r>
            <a:r>
              <a:rPr lang="en-US" sz="1400" dirty="0"/>
              <a:t> je </a:t>
            </a:r>
            <a:r>
              <a:rPr lang="en-US" sz="1400" dirty="0" err="1"/>
              <a:t>imao</a:t>
            </a:r>
            <a:r>
              <a:rPr lang="en-US" sz="1400" dirty="0"/>
              <a:t> </a:t>
            </a:r>
            <a:r>
              <a:rPr lang="en-US" sz="1400" dirty="0" err="1"/>
              <a:t>sve</a:t>
            </a:r>
            <a:r>
              <a:rPr lang="en-US" sz="1400" dirty="0"/>
              <a:t> </a:t>
            </a:r>
            <a:r>
              <a:rPr lang="en-US" sz="1400" dirty="0" err="1"/>
              <a:t>kliničke</a:t>
            </a:r>
            <a:r>
              <a:rPr lang="en-US" sz="1400" dirty="0"/>
              <a:t> </a:t>
            </a:r>
            <a:r>
              <a:rPr lang="en-US" sz="1400" dirty="0" err="1"/>
              <a:t>simptome</a:t>
            </a:r>
            <a:r>
              <a:rPr lang="en-US" sz="1400" dirty="0"/>
              <a:t> </a:t>
            </a:r>
            <a:r>
              <a:rPr lang="en-US" sz="1400" dirty="0" err="1"/>
              <a:t>koji</a:t>
            </a:r>
            <a:r>
              <a:rPr lang="en-US" sz="1400" dirty="0"/>
              <a:t> </a:t>
            </a:r>
            <a:r>
              <a:rPr lang="en-US" sz="1400" dirty="0" err="1"/>
              <a:t>podsećaju</a:t>
            </a:r>
            <a:r>
              <a:rPr lang="en-US" sz="1400" dirty="0"/>
              <a:t> </a:t>
            </a:r>
            <a:r>
              <a:rPr lang="en-US" sz="1400" dirty="0" err="1"/>
              <a:t>na</a:t>
            </a:r>
            <a:r>
              <a:rPr lang="en-US" sz="1400" dirty="0"/>
              <a:t> </a:t>
            </a:r>
            <a:r>
              <a:rPr lang="en-US" sz="1400" dirty="0" err="1"/>
              <a:t>ptičji</a:t>
            </a:r>
            <a:r>
              <a:rPr lang="en-US" sz="1400" dirty="0"/>
              <a:t> grip: </a:t>
            </a:r>
            <a:r>
              <a:rPr lang="en-US" sz="1400" dirty="0" err="1"/>
              <a:t>opsežno</a:t>
            </a:r>
            <a:r>
              <a:rPr lang="en-US" sz="1400" dirty="0"/>
              <a:t> </a:t>
            </a:r>
            <a:r>
              <a:rPr lang="en-US" sz="1400" dirty="0" err="1"/>
              <a:t>krvaranje</a:t>
            </a:r>
            <a:r>
              <a:rPr lang="en-US" sz="1400" dirty="0"/>
              <a:t> </a:t>
            </a:r>
            <a:r>
              <a:rPr lang="en-US" sz="1400" dirty="0" err="1"/>
              <a:t>po</a:t>
            </a:r>
            <a:r>
              <a:rPr lang="en-US" sz="1400" dirty="0"/>
              <a:t> </a:t>
            </a:r>
            <a:r>
              <a:rPr lang="en-US" sz="1400" dirty="0" err="1"/>
              <a:t>nogama</a:t>
            </a:r>
            <a:r>
              <a:rPr lang="en-US" sz="1400" dirty="0"/>
              <a:t> </a:t>
            </a:r>
            <a:r>
              <a:rPr lang="en-US" sz="1400" dirty="0" err="1"/>
              <a:t>i</a:t>
            </a:r>
            <a:r>
              <a:rPr lang="en-US" sz="1400" dirty="0"/>
              <a:t> </a:t>
            </a:r>
            <a:r>
              <a:rPr lang="en-US" sz="1400" dirty="0" err="1"/>
              <a:t>otok</a:t>
            </a:r>
            <a:r>
              <a:rPr lang="en-US" sz="1400" dirty="0"/>
              <a:t> </a:t>
            </a:r>
            <a:r>
              <a:rPr lang="en-US" sz="1400" dirty="0" err="1"/>
              <a:t>glave</a:t>
            </a:r>
            <a:r>
              <a:rPr lang="en-US" sz="1400" dirty="0"/>
              <a:t>. Bio je to </a:t>
            </a:r>
            <a:r>
              <a:rPr lang="en-US" sz="1400" dirty="0" err="1"/>
              <a:t>prvi</a:t>
            </a:r>
            <a:r>
              <a:rPr lang="en-US" sz="1400" dirty="0"/>
              <a:t> </a:t>
            </a:r>
            <a:r>
              <a:rPr lang="en-US" sz="1400" dirty="0" err="1"/>
              <a:t>potencijalni</a:t>
            </a:r>
            <a:r>
              <a:rPr lang="en-US" sz="1400" dirty="0"/>
              <a:t> </a:t>
            </a:r>
            <a:r>
              <a:rPr lang="en-US" sz="1400" dirty="0" err="1"/>
              <a:t>slučaj</a:t>
            </a:r>
            <a:r>
              <a:rPr lang="en-US" sz="1400" dirty="0"/>
              <a:t> </a:t>
            </a:r>
            <a:r>
              <a:rPr lang="en-US" sz="1400" dirty="0" err="1"/>
              <a:t>prenosa</a:t>
            </a:r>
            <a:r>
              <a:rPr lang="en-US" sz="1400" dirty="0"/>
              <a:t> </a:t>
            </a:r>
            <a:r>
              <a:rPr lang="en-US" sz="1400" dirty="0" err="1"/>
              <a:t>ptičjeg</a:t>
            </a:r>
            <a:r>
              <a:rPr lang="en-US" sz="1400" dirty="0"/>
              <a:t> </a:t>
            </a:r>
            <a:r>
              <a:rPr lang="en-US" sz="1400" dirty="0" err="1"/>
              <a:t>gripa</a:t>
            </a:r>
            <a:r>
              <a:rPr lang="en-US" sz="1400" dirty="0"/>
              <a:t> </a:t>
            </a:r>
            <a:r>
              <a:rPr lang="en-US" sz="1400" dirty="0" err="1"/>
              <a:t>sa</a:t>
            </a:r>
            <a:r>
              <a:rPr lang="en-US" sz="1400" dirty="0"/>
              <a:t> </a:t>
            </a:r>
            <a:r>
              <a:rPr lang="en-US" sz="1400" dirty="0" err="1"/>
              <a:t>divljih</a:t>
            </a:r>
            <a:r>
              <a:rPr lang="en-US" sz="1400" dirty="0"/>
              <a:t> </a:t>
            </a:r>
            <a:r>
              <a:rPr lang="en-US" sz="1400" dirty="0" err="1"/>
              <a:t>ptica</a:t>
            </a:r>
            <a:r>
              <a:rPr lang="en-US" sz="1400" dirty="0"/>
              <a:t> </a:t>
            </a:r>
            <a:r>
              <a:rPr lang="en-US" sz="1400" dirty="0" err="1"/>
              <a:t>na</a:t>
            </a:r>
            <a:r>
              <a:rPr lang="en-US" sz="1400" dirty="0"/>
              <a:t> </a:t>
            </a:r>
            <a:r>
              <a:rPr lang="en-US" sz="1400" dirty="0" err="1"/>
              <a:t>domaću</a:t>
            </a:r>
            <a:r>
              <a:rPr lang="en-US" sz="1400" dirty="0"/>
              <a:t> </a:t>
            </a:r>
            <a:r>
              <a:rPr lang="en-US" sz="1400" dirty="0" err="1"/>
              <a:t>živinu</a:t>
            </a:r>
            <a:r>
              <a:rPr lang="en-US" sz="1400" dirty="0"/>
              <a:t>. </a:t>
            </a:r>
          </a:p>
          <a:p>
            <a:pPr>
              <a:buNone/>
            </a:pPr>
            <a:r>
              <a:rPr lang="en-US" sz="1400" dirty="0" smtClean="0"/>
              <a:t> </a:t>
            </a:r>
            <a:endParaRPr lang="en-US" sz="1400" dirty="0"/>
          </a:p>
          <a:p>
            <a:pPr>
              <a:buNone/>
            </a:pPr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196975"/>
            <a:ext cx="9144000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BACKI MONOSTOR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IM0000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8091487" cy="5105400"/>
          </a:xfrm>
          <a:prstGeom prst="rect">
            <a:avLst/>
          </a:prstGeom>
          <a:noFill/>
        </p:spPr>
      </p:pic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BAJINA BASTA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My Documents\My Pictures\avianmapsvet10.3.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257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295400" y="228600"/>
            <a:ext cx="7378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eaLnBrk="1" hangingPunct="1">
              <a:lnSpc>
                <a:spcPct val="85000"/>
              </a:lnSpc>
            </a:pPr>
            <a:r>
              <a:rPr lang="sr-Cyrl-CS" sz="2000" b="1">
                <a:latin typeface="Times New Roman" charset="0"/>
                <a:cs typeface="Times New Roman" charset="0"/>
              </a:rPr>
              <a:t>Република Србија</a:t>
            </a:r>
            <a:br>
              <a:rPr lang="sr-Cyrl-CS" sz="2000" b="1">
                <a:latin typeface="Times New Roman" charset="0"/>
                <a:cs typeface="Times New Roman" charset="0"/>
              </a:rPr>
            </a:br>
            <a:r>
              <a:rPr lang="sr-Cyrl-CS" sz="2000" b="1">
                <a:latin typeface="Times New Roman" charset="0"/>
                <a:cs typeface="Times New Roman" charset="0"/>
              </a:rPr>
              <a:t>Министар</a:t>
            </a:r>
            <a:r>
              <a:rPr lang="sr-Cyrl-CS" sz="2000" b="1">
                <a:latin typeface="Times New Roman" charset="0"/>
              </a:rPr>
              <a:t>ст</a:t>
            </a:r>
            <a:r>
              <a:rPr lang="sr-Cyrl-CS" sz="2000" b="1">
                <a:latin typeface="Times New Roman" charset="0"/>
                <a:cs typeface="Times New Roman" charset="0"/>
              </a:rPr>
              <a:t>во здравља</a:t>
            </a:r>
            <a:endParaRPr lang="en-US" sz="2000" b="1">
              <a:latin typeface="Times New Roman" charset="0"/>
              <a:cs typeface="Times New Roman" charset="0"/>
            </a:endParaRPr>
          </a:p>
        </p:txBody>
      </p:sp>
      <p:pic>
        <p:nvPicPr>
          <p:cNvPr id="3" name="Picture 4" descr="grbS 3cm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785813" cy="1219200"/>
          </a:xfrm>
          <a:prstGeom prst="rect">
            <a:avLst/>
          </a:prstGeom>
          <a:noFill/>
        </p:spPr>
      </p:pic>
      <p:sp>
        <p:nvSpPr>
          <p:cNvPr id="4" name="Text Box 572"/>
          <p:cNvSpPr txBox="1">
            <a:spLocks noChangeArrowheads="1"/>
          </p:cNvSpPr>
          <p:nvPr/>
        </p:nvSpPr>
        <p:spPr bwMode="auto">
          <a:xfrm>
            <a:off x="990600" y="1447800"/>
            <a:ext cx="815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sr-Cyrl-CS" sz="2000" b="1" dirty="0">
                <a:latin typeface="Times New Roman" charset="0"/>
              </a:rPr>
              <a:t>Кумулативни број потврђених случајева авијарне инфлуенце код људи (</a:t>
            </a:r>
            <a:r>
              <a:rPr lang="sr-Latn-CS" sz="2000" b="1" dirty="0">
                <a:latin typeface="Times New Roman" charset="0"/>
              </a:rPr>
              <a:t>A H5/N1) </a:t>
            </a:r>
            <a:r>
              <a:rPr lang="sr-Cyrl-CS" sz="2000" b="1" dirty="0">
                <a:latin typeface="Times New Roman" charset="0"/>
              </a:rPr>
              <a:t>пријављених </a:t>
            </a:r>
            <a:r>
              <a:rPr lang="sr-Cyrl-CS" sz="2000" b="1" dirty="0" smtClean="0">
                <a:latin typeface="Times New Roman" charset="0"/>
              </a:rPr>
              <a:t>СЗО</a:t>
            </a:r>
            <a:r>
              <a:rPr lang="en-US" sz="2000" b="1" dirty="0" smtClean="0">
                <a:latin typeface="Times New Roman" charset="0"/>
              </a:rPr>
              <a:t> </a:t>
            </a:r>
            <a:endParaRPr lang="en-GB" sz="2000" b="1" dirty="0">
              <a:latin typeface="Times New Roman" charset="0"/>
            </a:endParaRPr>
          </a:p>
        </p:txBody>
      </p:sp>
      <p:grpSp>
        <p:nvGrpSpPr>
          <p:cNvPr id="5" name="Group 1187"/>
          <p:cNvGrpSpPr>
            <a:grpSpLocks/>
          </p:cNvGrpSpPr>
          <p:nvPr/>
        </p:nvGrpSpPr>
        <p:grpSpPr bwMode="auto">
          <a:xfrm>
            <a:off x="609600" y="2286000"/>
            <a:ext cx="8077200" cy="4062413"/>
            <a:chOff x="-3" y="-3"/>
            <a:chExt cx="5888" cy="3678"/>
          </a:xfrm>
        </p:grpSpPr>
        <p:grpSp>
          <p:nvGrpSpPr>
            <p:cNvPr id="6" name="Group 1185"/>
            <p:cNvGrpSpPr>
              <a:grpSpLocks/>
            </p:cNvGrpSpPr>
            <p:nvPr/>
          </p:nvGrpSpPr>
          <p:grpSpPr bwMode="auto">
            <a:xfrm>
              <a:off x="0" y="0"/>
              <a:ext cx="5882" cy="3672"/>
              <a:chOff x="0" y="0"/>
              <a:chExt cx="5882" cy="3672"/>
            </a:xfrm>
          </p:grpSpPr>
          <p:grpSp>
            <p:nvGrpSpPr>
              <p:cNvPr id="8" name="Group 934"/>
              <p:cNvGrpSpPr>
                <a:grpSpLocks/>
              </p:cNvGrpSpPr>
              <p:nvPr/>
            </p:nvGrpSpPr>
            <p:grpSpPr bwMode="auto">
              <a:xfrm>
                <a:off x="0" y="0"/>
                <a:ext cx="1153" cy="592"/>
                <a:chOff x="0" y="0"/>
                <a:chExt cx="1153" cy="592"/>
              </a:xfrm>
            </p:grpSpPr>
            <p:sp>
              <p:nvSpPr>
                <p:cNvPr id="384" name="Rectangle 807"/>
                <p:cNvSpPr>
                  <a:spLocks noChangeArrowheads="1"/>
                </p:cNvSpPr>
                <p:nvPr/>
              </p:nvSpPr>
              <p:spPr bwMode="auto">
                <a:xfrm>
                  <a:off x="12" y="12"/>
                  <a:ext cx="1129" cy="56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1" hangingPunct="1"/>
                  <a:r>
                    <a:rPr lang="en-US" sz="1100">
                      <a:cs typeface="Times New Roman" charset="0"/>
                    </a:rPr>
                    <a:t>Country</a:t>
                  </a:r>
                </a:p>
                <a:p>
                  <a:r>
                    <a:rPr lang="en-US" sz="1100">
                      <a:cs typeface="Times New Roman" charset="0"/>
                    </a:rPr>
                    <a:t> </a:t>
                  </a:r>
                </a:p>
                <a:p>
                  <a:endParaRPr lang="en-US" sz="1100"/>
                </a:p>
              </p:txBody>
            </p:sp>
            <p:sp>
              <p:nvSpPr>
                <p:cNvPr id="385" name="Rectangle 93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53" cy="592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" name="Group 936"/>
              <p:cNvGrpSpPr>
                <a:grpSpLocks/>
              </p:cNvGrpSpPr>
              <p:nvPr/>
            </p:nvGrpSpPr>
            <p:grpSpPr bwMode="auto">
              <a:xfrm>
                <a:off x="1153" y="0"/>
                <a:ext cx="967" cy="284"/>
                <a:chOff x="1153" y="0"/>
                <a:chExt cx="967" cy="284"/>
              </a:xfrm>
            </p:grpSpPr>
            <p:sp>
              <p:nvSpPr>
                <p:cNvPr id="382" name="Rectangle 808"/>
                <p:cNvSpPr>
                  <a:spLocks noChangeArrowheads="1"/>
                </p:cNvSpPr>
                <p:nvPr/>
              </p:nvSpPr>
              <p:spPr bwMode="auto">
                <a:xfrm>
                  <a:off x="1165" y="12"/>
                  <a:ext cx="9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1" hangingPunct="1"/>
                  <a:r>
                    <a:rPr lang="en-US" sz="1100">
                      <a:cs typeface="Times New Roman" charset="0"/>
                    </a:rPr>
                    <a:t>2003</a:t>
                  </a:r>
                </a:p>
                <a:p>
                  <a:endParaRPr lang="en-US" sz="1100"/>
                </a:p>
              </p:txBody>
            </p:sp>
            <p:sp>
              <p:nvSpPr>
                <p:cNvPr id="383" name="Rectangle 935"/>
                <p:cNvSpPr>
                  <a:spLocks noChangeArrowheads="1"/>
                </p:cNvSpPr>
                <p:nvPr/>
              </p:nvSpPr>
              <p:spPr bwMode="auto">
                <a:xfrm>
                  <a:off x="1153" y="0"/>
                  <a:ext cx="9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938"/>
              <p:cNvGrpSpPr>
                <a:grpSpLocks/>
              </p:cNvGrpSpPr>
              <p:nvPr/>
            </p:nvGrpSpPr>
            <p:grpSpPr bwMode="auto">
              <a:xfrm>
                <a:off x="2120" y="0"/>
                <a:ext cx="941" cy="284"/>
                <a:chOff x="2120" y="0"/>
                <a:chExt cx="941" cy="284"/>
              </a:xfrm>
            </p:grpSpPr>
            <p:sp>
              <p:nvSpPr>
                <p:cNvPr id="380" name="Rectangle 809"/>
                <p:cNvSpPr>
                  <a:spLocks noChangeArrowheads="1"/>
                </p:cNvSpPr>
                <p:nvPr/>
              </p:nvSpPr>
              <p:spPr bwMode="auto">
                <a:xfrm>
                  <a:off x="2132" y="12"/>
                  <a:ext cx="917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1" hangingPunct="1"/>
                  <a:r>
                    <a:rPr lang="en-US" sz="1100">
                      <a:cs typeface="Times New Roman" charset="0"/>
                    </a:rPr>
                    <a:t>2004</a:t>
                  </a:r>
                </a:p>
                <a:p>
                  <a:endParaRPr lang="en-US" sz="1100"/>
                </a:p>
              </p:txBody>
            </p:sp>
            <p:sp>
              <p:nvSpPr>
                <p:cNvPr id="381" name="Rectangle 937"/>
                <p:cNvSpPr>
                  <a:spLocks noChangeArrowheads="1"/>
                </p:cNvSpPr>
                <p:nvPr/>
              </p:nvSpPr>
              <p:spPr bwMode="auto">
                <a:xfrm>
                  <a:off x="2120" y="0"/>
                  <a:ext cx="941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940"/>
              <p:cNvGrpSpPr>
                <a:grpSpLocks/>
              </p:cNvGrpSpPr>
              <p:nvPr/>
            </p:nvGrpSpPr>
            <p:grpSpPr bwMode="auto">
              <a:xfrm>
                <a:off x="3061" y="0"/>
                <a:ext cx="941" cy="284"/>
                <a:chOff x="3061" y="0"/>
                <a:chExt cx="941" cy="284"/>
              </a:xfrm>
            </p:grpSpPr>
            <p:sp>
              <p:nvSpPr>
                <p:cNvPr id="378" name="Rectangle 810"/>
                <p:cNvSpPr>
                  <a:spLocks noChangeArrowheads="1"/>
                </p:cNvSpPr>
                <p:nvPr/>
              </p:nvSpPr>
              <p:spPr bwMode="auto">
                <a:xfrm>
                  <a:off x="3073" y="12"/>
                  <a:ext cx="917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1" hangingPunct="1"/>
                  <a:r>
                    <a:rPr lang="en-US" sz="1100">
                      <a:cs typeface="Times New Roman" charset="0"/>
                    </a:rPr>
                    <a:t>2005</a:t>
                  </a:r>
                </a:p>
                <a:p>
                  <a:endParaRPr lang="en-US" sz="1100"/>
                </a:p>
              </p:txBody>
            </p:sp>
            <p:sp>
              <p:nvSpPr>
                <p:cNvPr id="379" name="Rectangle 939"/>
                <p:cNvSpPr>
                  <a:spLocks noChangeArrowheads="1"/>
                </p:cNvSpPr>
                <p:nvPr/>
              </p:nvSpPr>
              <p:spPr bwMode="auto">
                <a:xfrm>
                  <a:off x="3061" y="0"/>
                  <a:ext cx="941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942"/>
              <p:cNvGrpSpPr>
                <a:grpSpLocks/>
              </p:cNvGrpSpPr>
              <p:nvPr/>
            </p:nvGrpSpPr>
            <p:grpSpPr bwMode="auto">
              <a:xfrm>
                <a:off x="4002" y="0"/>
                <a:ext cx="940" cy="284"/>
                <a:chOff x="4002" y="0"/>
                <a:chExt cx="940" cy="284"/>
              </a:xfrm>
            </p:grpSpPr>
            <p:sp>
              <p:nvSpPr>
                <p:cNvPr id="376" name="Rectangle 811"/>
                <p:cNvSpPr>
                  <a:spLocks noChangeArrowheads="1"/>
                </p:cNvSpPr>
                <p:nvPr/>
              </p:nvSpPr>
              <p:spPr bwMode="auto">
                <a:xfrm>
                  <a:off x="4014" y="12"/>
                  <a:ext cx="916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1" hangingPunct="1"/>
                  <a:r>
                    <a:rPr lang="en-US" sz="1100">
                      <a:cs typeface="Times New Roman" charset="0"/>
                    </a:rPr>
                    <a:t>2006</a:t>
                  </a:r>
                </a:p>
                <a:p>
                  <a:endParaRPr lang="en-US" sz="1100"/>
                </a:p>
              </p:txBody>
            </p:sp>
            <p:sp>
              <p:nvSpPr>
                <p:cNvPr id="377" name="Rectangle 941"/>
                <p:cNvSpPr>
                  <a:spLocks noChangeArrowheads="1"/>
                </p:cNvSpPr>
                <p:nvPr/>
              </p:nvSpPr>
              <p:spPr bwMode="auto">
                <a:xfrm>
                  <a:off x="4002" y="0"/>
                  <a:ext cx="940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944"/>
              <p:cNvGrpSpPr>
                <a:grpSpLocks/>
              </p:cNvGrpSpPr>
              <p:nvPr/>
            </p:nvGrpSpPr>
            <p:grpSpPr bwMode="auto">
              <a:xfrm>
                <a:off x="4942" y="0"/>
                <a:ext cx="940" cy="284"/>
                <a:chOff x="4942" y="0"/>
                <a:chExt cx="940" cy="284"/>
              </a:xfrm>
            </p:grpSpPr>
            <p:sp>
              <p:nvSpPr>
                <p:cNvPr id="374" name="Rectangle 812"/>
                <p:cNvSpPr>
                  <a:spLocks noChangeArrowheads="1"/>
                </p:cNvSpPr>
                <p:nvPr/>
              </p:nvSpPr>
              <p:spPr bwMode="auto">
                <a:xfrm>
                  <a:off x="4954" y="12"/>
                  <a:ext cx="916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1" hangingPunct="1"/>
                  <a:r>
                    <a:rPr lang="en-US" sz="1100">
                      <a:cs typeface="Times New Roman" charset="0"/>
                    </a:rPr>
                    <a:t>Total</a:t>
                  </a:r>
                </a:p>
                <a:p>
                  <a:endParaRPr lang="en-US" sz="1100"/>
                </a:p>
              </p:txBody>
            </p:sp>
            <p:sp>
              <p:nvSpPr>
                <p:cNvPr id="375" name="Rectangle 943"/>
                <p:cNvSpPr>
                  <a:spLocks noChangeArrowheads="1"/>
                </p:cNvSpPr>
                <p:nvPr/>
              </p:nvSpPr>
              <p:spPr bwMode="auto">
                <a:xfrm>
                  <a:off x="4942" y="0"/>
                  <a:ext cx="940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946"/>
              <p:cNvGrpSpPr>
                <a:grpSpLocks/>
              </p:cNvGrpSpPr>
              <p:nvPr/>
            </p:nvGrpSpPr>
            <p:grpSpPr bwMode="auto">
              <a:xfrm>
                <a:off x="1153" y="308"/>
                <a:ext cx="493" cy="284"/>
                <a:chOff x="1153" y="308"/>
                <a:chExt cx="493" cy="284"/>
              </a:xfrm>
            </p:grpSpPr>
            <p:sp>
              <p:nvSpPr>
                <p:cNvPr id="372" name="Rectangle 813"/>
                <p:cNvSpPr>
                  <a:spLocks noChangeArrowheads="1"/>
                </p:cNvSpPr>
                <p:nvPr/>
              </p:nvSpPr>
              <p:spPr bwMode="auto">
                <a:xfrm>
                  <a:off x="1165" y="320"/>
                  <a:ext cx="46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1" hangingPunct="1"/>
                  <a:r>
                    <a:rPr lang="en-US" sz="1100">
                      <a:cs typeface="Times New Roman" charset="0"/>
                    </a:rPr>
                    <a:t>cases</a:t>
                  </a:r>
                </a:p>
                <a:p>
                  <a:endParaRPr lang="en-US" sz="1100"/>
                </a:p>
              </p:txBody>
            </p:sp>
            <p:sp>
              <p:nvSpPr>
                <p:cNvPr id="373" name="Rectangle 945"/>
                <p:cNvSpPr>
                  <a:spLocks noChangeArrowheads="1"/>
                </p:cNvSpPr>
                <p:nvPr/>
              </p:nvSpPr>
              <p:spPr bwMode="auto">
                <a:xfrm>
                  <a:off x="1153" y="308"/>
                  <a:ext cx="49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948"/>
              <p:cNvGrpSpPr>
                <a:grpSpLocks/>
              </p:cNvGrpSpPr>
              <p:nvPr/>
            </p:nvGrpSpPr>
            <p:grpSpPr bwMode="auto">
              <a:xfrm>
                <a:off x="1646" y="308"/>
                <a:ext cx="474" cy="284"/>
                <a:chOff x="1646" y="308"/>
                <a:chExt cx="474" cy="284"/>
              </a:xfrm>
            </p:grpSpPr>
            <p:sp>
              <p:nvSpPr>
                <p:cNvPr id="370" name="Rectangle 814"/>
                <p:cNvSpPr>
                  <a:spLocks noChangeArrowheads="1"/>
                </p:cNvSpPr>
                <p:nvPr/>
              </p:nvSpPr>
              <p:spPr bwMode="auto">
                <a:xfrm>
                  <a:off x="1658" y="320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1" hangingPunct="1"/>
                  <a:r>
                    <a:rPr lang="en-US" sz="1100">
                      <a:cs typeface="Times New Roman" charset="0"/>
                    </a:rPr>
                    <a:t>deaths</a:t>
                  </a:r>
                </a:p>
                <a:p>
                  <a:endParaRPr lang="en-US" sz="1100"/>
                </a:p>
              </p:txBody>
            </p:sp>
            <p:sp>
              <p:nvSpPr>
                <p:cNvPr id="371" name="Rectangle 947"/>
                <p:cNvSpPr>
                  <a:spLocks noChangeArrowheads="1"/>
                </p:cNvSpPr>
                <p:nvPr/>
              </p:nvSpPr>
              <p:spPr bwMode="auto">
                <a:xfrm>
                  <a:off x="1646" y="308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950"/>
              <p:cNvGrpSpPr>
                <a:grpSpLocks/>
              </p:cNvGrpSpPr>
              <p:nvPr/>
            </p:nvGrpSpPr>
            <p:grpSpPr bwMode="auto">
              <a:xfrm>
                <a:off x="2120" y="308"/>
                <a:ext cx="467" cy="284"/>
                <a:chOff x="2120" y="308"/>
                <a:chExt cx="467" cy="284"/>
              </a:xfrm>
            </p:grpSpPr>
            <p:sp>
              <p:nvSpPr>
                <p:cNvPr id="368" name="Rectangle 815"/>
                <p:cNvSpPr>
                  <a:spLocks noChangeArrowheads="1"/>
                </p:cNvSpPr>
                <p:nvPr/>
              </p:nvSpPr>
              <p:spPr bwMode="auto">
                <a:xfrm>
                  <a:off x="2132" y="320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1" hangingPunct="1"/>
                  <a:r>
                    <a:rPr lang="en-US" sz="1100">
                      <a:cs typeface="Times New Roman" charset="0"/>
                    </a:rPr>
                    <a:t>cases</a:t>
                  </a:r>
                </a:p>
                <a:p>
                  <a:endParaRPr lang="en-US" sz="1100"/>
                </a:p>
              </p:txBody>
            </p:sp>
            <p:sp>
              <p:nvSpPr>
                <p:cNvPr id="369" name="Rectangle 949"/>
                <p:cNvSpPr>
                  <a:spLocks noChangeArrowheads="1"/>
                </p:cNvSpPr>
                <p:nvPr/>
              </p:nvSpPr>
              <p:spPr bwMode="auto">
                <a:xfrm>
                  <a:off x="2120" y="308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952"/>
              <p:cNvGrpSpPr>
                <a:grpSpLocks/>
              </p:cNvGrpSpPr>
              <p:nvPr/>
            </p:nvGrpSpPr>
            <p:grpSpPr bwMode="auto">
              <a:xfrm>
                <a:off x="2587" y="308"/>
                <a:ext cx="474" cy="284"/>
                <a:chOff x="2587" y="308"/>
                <a:chExt cx="474" cy="284"/>
              </a:xfrm>
            </p:grpSpPr>
            <p:sp>
              <p:nvSpPr>
                <p:cNvPr id="366" name="Rectangle 816"/>
                <p:cNvSpPr>
                  <a:spLocks noChangeArrowheads="1"/>
                </p:cNvSpPr>
                <p:nvPr/>
              </p:nvSpPr>
              <p:spPr bwMode="auto">
                <a:xfrm>
                  <a:off x="2599" y="320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1" hangingPunct="1"/>
                  <a:r>
                    <a:rPr lang="en-US" sz="1100">
                      <a:cs typeface="Times New Roman" charset="0"/>
                    </a:rPr>
                    <a:t>deaths</a:t>
                  </a:r>
                </a:p>
                <a:p>
                  <a:endParaRPr lang="en-US" sz="1100"/>
                </a:p>
              </p:txBody>
            </p:sp>
            <p:sp>
              <p:nvSpPr>
                <p:cNvPr id="367" name="Rectangle 951"/>
                <p:cNvSpPr>
                  <a:spLocks noChangeArrowheads="1"/>
                </p:cNvSpPr>
                <p:nvPr/>
              </p:nvSpPr>
              <p:spPr bwMode="auto">
                <a:xfrm>
                  <a:off x="2587" y="308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954"/>
              <p:cNvGrpSpPr>
                <a:grpSpLocks/>
              </p:cNvGrpSpPr>
              <p:nvPr/>
            </p:nvGrpSpPr>
            <p:grpSpPr bwMode="auto">
              <a:xfrm>
                <a:off x="3061" y="308"/>
                <a:ext cx="467" cy="284"/>
                <a:chOff x="3061" y="308"/>
                <a:chExt cx="467" cy="284"/>
              </a:xfrm>
            </p:grpSpPr>
            <p:sp>
              <p:nvSpPr>
                <p:cNvPr id="364" name="Rectangle 817"/>
                <p:cNvSpPr>
                  <a:spLocks noChangeArrowheads="1"/>
                </p:cNvSpPr>
                <p:nvPr/>
              </p:nvSpPr>
              <p:spPr bwMode="auto">
                <a:xfrm>
                  <a:off x="3073" y="320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1" hangingPunct="1"/>
                  <a:r>
                    <a:rPr lang="en-US" sz="1100">
                      <a:cs typeface="Times New Roman" charset="0"/>
                    </a:rPr>
                    <a:t>cases</a:t>
                  </a:r>
                </a:p>
                <a:p>
                  <a:endParaRPr lang="en-US" sz="1100"/>
                </a:p>
              </p:txBody>
            </p:sp>
            <p:sp>
              <p:nvSpPr>
                <p:cNvPr id="365" name="Rectangle 953"/>
                <p:cNvSpPr>
                  <a:spLocks noChangeArrowheads="1"/>
                </p:cNvSpPr>
                <p:nvPr/>
              </p:nvSpPr>
              <p:spPr bwMode="auto">
                <a:xfrm>
                  <a:off x="3061" y="308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956"/>
              <p:cNvGrpSpPr>
                <a:grpSpLocks/>
              </p:cNvGrpSpPr>
              <p:nvPr/>
            </p:nvGrpSpPr>
            <p:grpSpPr bwMode="auto">
              <a:xfrm>
                <a:off x="3528" y="308"/>
                <a:ext cx="474" cy="284"/>
                <a:chOff x="3528" y="308"/>
                <a:chExt cx="474" cy="284"/>
              </a:xfrm>
            </p:grpSpPr>
            <p:sp>
              <p:nvSpPr>
                <p:cNvPr id="362" name="Rectangle 818"/>
                <p:cNvSpPr>
                  <a:spLocks noChangeArrowheads="1"/>
                </p:cNvSpPr>
                <p:nvPr/>
              </p:nvSpPr>
              <p:spPr bwMode="auto">
                <a:xfrm>
                  <a:off x="3540" y="320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1" hangingPunct="1"/>
                  <a:r>
                    <a:rPr lang="en-US" sz="1100">
                      <a:cs typeface="Times New Roman" charset="0"/>
                    </a:rPr>
                    <a:t>deaths</a:t>
                  </a:r>
                </a:p>
                <a:p>
                  <a:endParaRPr lang="en-US" sz="1100"/>
                </a:p>
              </p:txBody>
            </p:sp>
            <p:sp>
              <p:nvSpPr>
                <p:cNvPr id="363" name="Rectangle 955"/>
                <p:cNvSpPr>
                  <a:spLocks noChangeArrowheads="1"/>
                </p:cNvSpPr>
                <p:nvPr/>
              </p:nvSpPr>
              <p:spPr bwMode="auto">
                <a:xfrm>
                  <a:off x="3528" y="308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958"/>
              <p:cNvGrpSpPr>
                <a:grpSpLocks/>
              </p:cNvGrpSpPr>
              <p:nvPr/>
            </p:nvGrpSpPr>
            <p:grpSpPr bwMode="auto">
              <a:xfrm>
                <a:off x="4002" y="308"/>
                <a:ext cx="432" cy="284"/>
                <a:chOff x="4002" y="308"/>
                <a:chExt cx="432" cy="284"/>
              </a:xfrm>
            </p:grpSpPr>
            <p:sp>
              <p:nvSpPr>
                <p:cNvPr id="360" name="Rectangle 819"/>
                <p:cNvSpPr>
                  <a:spLocks noChangeArrowheads="1"/>
                </p:cNvSpPr>
                <p:nvPr/>
              </p:nvSpPr>
              <p:spPr bwMode="auto">
                <a:xfrm>
                  <a:off x="4014" y="320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1" hangingPunct="1"/>
                  <a:r>
                    <a:rPr lang="en-US" sz="1100">
                      <a:cs typeface="Times New Roman" charset="0"/>
                    </a:rPr>
                    <a:t>cases</a:t>
                  </a:r>
                </a:p>
                <a:p>
                  <a:endParaRPr lang="en-US" sz="1100"/>
                </a:p>
              </p:txBody>
            </p:sp>
            <p:sp>
              <p:nvSpPr>
                <p:cNvPr id="361" name="Rectangle 957"/>
                <p:cNvSpPr>
                  <a:spLocks noChangeArrowheads="1"/>
                </p:cNvSpPr>
                <p:nvPr/>
              </p:nvSpPr>
              <p:spPr bwMode="auto">
                <a:xfrm>
                  <a:off x="4002" y="308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960"/>
              <p:cNvGrpSpPr>
                <a:grpSpLocks/>
              </p:cNvGrpSpPr>
              <p:nvPr/>
            </p:nvGrpSpPr>
            <p:grpSpPr bwMode="auto">
              <a:xfrm>
                <a:off x="4434" y="308"/>
                <a:ext cx="508" cy="284"/>
                <a:chOff x="4434" y="308"/>
                <a:chExt cx="508" cy="284"/>
              </a:xfrm>
            </p:grpSpPr>
            <p:sp>
              <p:nvSpPr>
                <p:cNvPr id="358" name="Rectangle 820"/>
                <p:cNvSpPr>
                  <a:spLocks noChangeArrowheads="1"/>
                </p:cNvSpPr>
                <p:nvPr/>
              </p:nvSpPr>
              <p:spPr bwMode="auto">
                <a:xfrm>
                  <a:off x="4446" y="320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1" hangingPunct="1"/>
                  <a:r>
                    <a:rPr lang="en-US" sz="1100">
                      <a:cs typeface="Times New Roman" charset="0"/>
                    </a:rPr>
                    <a:t>deaths</a:t>
                  </a:r>
                </a:p>
                <a:p>
                  <a:endParaRPr lang="en-US" sz="1100"/>
                </a:p>
              </p:txBody>
            </p:sp>
            <p:sp>
              <p:nvSpPr>
                <p:cNvPr id="359" name="Rectangle 959"/>
                <p:cNvSpPr>
                  <a:spLocks noChangeArrowheads="1"/>
                </p:cNvSpPr>
                <p:nvPr/>
              </p:nvSpPr>
              <p:spPr bwMode="auto">
                <a:xfrm>
                  <a:off x="4434" y="308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962"/>
              <p:cNvGrpSpPr>
                <a:grpSpLocks/>
              </p:cNvGrpSpPr>
              <p:nvPr/>
            </p:nvGrpSpPr>
            <p:grpSpPr bwMode="auto">
              <a:xfrm>
                <a:off x="4942" y="308"/>
                <a:ext cx="432" cy="284"/>
                <a:chOff x="4942" y="308"/>
                <a:chExt cx="432" cy="284"/>
              </a:xfrm>
            </p:grpSpPr>
            <p:sp>
              <p:nvSpPr>
                <p:cNvPr id="356" name="Rectangle 821"/>
                <p:cNvSpPr>
                  <a:spLocks noChangeArrowheads="1"/>
                </p:cNvSpPr>
                <p:nvPr/>
              </p:nvSpPr>
              <p:spPr bwMode="auto">
                <a:xfrm>
                  <a:off x="4954" y="320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1" hangingPunct="1"/>
                  <a:r>
                    <a:rPr lang="en-US" sz="1100">
                      <a:cs typeface="Times New Roman" charset="0"/>
                    </a:rPr>
                    <a:t>cases</a:t>
                  </a:r>
                </a:p>
                <a:p>
                  <a:endParaRPr lang="en-US" sz="1100"/>
                </a:p>
              </p:txBody>
            </p:sp>
            <p:sp>
              <p:nvSpPr>
                <p:cNvPr id="357" name="Rectangle 961"/>
                <p:cNvSpPr>
                  <a:spLocks noChangeArrowheads="1"/>
                </p:cNvSpPr>
                <p:nvPr/>
              </p:nvSpPr>
              <p:spPr bwMode="auto">
                <a:xfrm>
                  <a:off x="4942" y="308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964"/>
              <p:cNvGrpSpPr>
                <a:grpSpLocks/>
              </p:cNvGrpSpPr>
              <p:nvPr/>
            </p:nvGrpSpPr>
            <p:grpSpPr bwMode="auto">
              <a:xfrm>
                <a:off x="5374" y="308"/>
                <a:ext cx="508" cy="284"/>
                <a:chOff x="5374" y="308"/>
                <a:chExt cx="508" cy="284"/>
              </a:xfrm>
            </p:grpSpPr>
            <p:sp>
              <p:nvSpPr>
                <p:cNvPr id="354" name="Rectangle 822"/>
                <p:cNvSpPr>
                  <a:spLocks noChangeArrowheads="1"/>
                </p:cNvSpPr>
                <p:nvPr/>
              </p:nvSpPr>
              <p:spPr bwMode="auto">
                <a:xfrm>
                  <a:off x="5386" y="320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1" hangingPunct="1"/>
                  <a:r>
                    <a:rPr lang="en-US" sz="1100">
                      <a:cs typeface="Times New Roman" charset="0"/>
                    </a:rPr>
                    <a:t>deaths</a:t>
                  </a:r>
                </a:p>
                <a:p>
                  <a:endParaRPr lang="en-US" sz="1100"/>
                </a:p>
              </p:txBody>
            </p:sp>
            <p:sp>
              <p:nvSpPr>
                <p:cNvPr id="355" name="Rectangle 963"/>
                <p:cNvSpPr>
                  <a:spLocks noChangeArrowheads="1"/>
                </p:cNvSpPr>
                <p:nvPr/>
              </p:nvSpPr>
              <p:spPr bwMode="auto">
                <a:xfrm>
                  <a:off x="5374" y="308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966"/>
              <p:cNvGrpSpPr>
                <a:grpSpLocks/>
              </p:cNvGrpSpPr>
              <p:nvPr/>
            </p:nvGrpSpPr>
            <p:grpSpPr bwMode="auto">
              <a:xfrm>
                <a:off x="0" y="616"/>
                <a:ext cx="1153" cy="284"/>
                <a:chOff x="0" y="616"/>
                <a:chExt cx="1153" cy="284"/>
              </a:xfrm>
            </p:grpSpPr>
            <p:sp>
              <p:nvSpPr>
                <p:cNvPr id="352" name="Rectangle 823"/>
                <p:cNvSpPr>
                  <a:spLocks noChangeArrowheads="1"/>
                </p:cNvSpPr>
                <p:nvPr/>
              </p:nvSpPr>
              <p:spPr bwMode="auto">
                <a:xfrm>
                  <a:off x="12" y="628"/>
                  <a:ext cx="112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Azerbaijan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53" name="Rectangle 965"/>
                <p:cNvSpPr>
                  <a:spLocks noChangeArrowheads="1"/>
                </p:cNvSpPr>
                <p:nvPr/>
              </p:nvSpPr>
              <p:spPr bwMode="auto">
                <a:xfrm>
                  <a:off x="0" y="616"/>
                  <a:ext cx="115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968"/>
              <p:cNvGrpSpPr>
                <a:grpSpLocks/>
              </p:cNvGrpSpPr>
              <p:nvPr/>
            </p:nvGrpSpPr>
            <p:grpSpPr bwMode="auto">
              <a:xfrm>
                <a:off x="1153" y="616"/>
                <a:ext cx="493" cy="284"/>
                <a:chOff x="1153" y="616"/>
                <a:chExt cx="493" cy="284"/>
              </a:xfrm>
            </p:grpSpPr>
            <p:sp>
              <p:nvSpPr>
                <p:cNvPr id="350" name="Rectangle 824"/>
                <p:cNvSpPr>
                  <a:spLocks noChangeArrowheads="1"/>
                </p:cNvSpPr>
                <p:nvPr/>
              </p:nvSpPr>
              <p:spPr bwMode="auto">
                <a:xfrm>
                  <a:off x="1165" y="628"/>
                  <a:ext cx="46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51" name="Rectangle 967"/>
                <p:cNvSpPr>
                  <a:spLocks noChangeArrowheads="1"/>
                </p:cNvSpPr>
                <p:nvPr/>
              </p:nvSpPr>
              <p:spPr bwMode="auto">
                <a:xfrm>
                  <a:off x="1153" y="616"/>
                  <a:ext cx="49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970"/>
              <p:cNvGrpSpPr>
                <a:grpSpLocks/>
              </p:cNvGrpSpPr>
              <p:nvPr/>
            </p:nvGrpSpPr>
            <p:grpSpPr bwMode="auto">
              <a:xfrm>
                <a:off x="1646" y="616"/>
                <a:ext cx="474" cy="284"/>
                <a:chOff x="1646" y="616"/>
                <a:chExt cx="474" cy="284"/>
              </a:xfrm>
            </p:grpSpPr>
            <p:sp>
              <p:nvSpPr>
                <p:cNvPr id="348" name="Rectangle 825"/>
                <p:cNvSpPr>
                  <a:spLocks noChangeArrowheads="1"/>
                </p:cNvSpPr>
                <p:nvPr/>
              </p:nvSpPr>
              <p:spPr bwMode="auto">
                <a:xfrm>
                  <a:off x="1658" y="628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49" name="Rectangle 969"/>
                <p:cNvSpPr>
                  <a:spLocks noChangeArrowheads="1"/>
                </p:cNvSpPr>
                <p:nvPr/>
              </p:nvSpPr>
              <p:spPr bwMode="auto">
                <a:xfrm>
                  <a:off x="1646" y="616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972"/>
              <p:cNvGrpSpPr>
                <a:grpSpLocks/>
              </p:cNvGrpSpPr>
              <p:nvPr/>
            </p:nvGrpSpPr>
            <p:grpSpPr bwMode="auto">
              <a:xfrm>
                <a:off x="2120" y="616"/>
                <a:ext cx="467" cy="284"/>
                <a:chOff x="2120" y="616"/>
                <a:chExt cx="467" cy="284"/>
              </a:xfrm>
            </p:grpSpPr>
            <p:sp>
              <p:nvSpPr>
                <p:cNvPr id="346" name="Rectangle 826"/>
                <p:cNvSpPr>
                  <a:spLocks noChangeArrowheads="1"/>
                </p:cNvSpPr>
                <p:nvPr/>
              </p:nvSpPr>
              <p:spPr bwMode="auto">
                <a:xfrm>
                  <a:off x="2132" y="628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47" name="Rectangle 971"/>
                <p:cNvSpPr>
                  <a:spLocks noChangeArrowheads="1"/>
                </p:cNvSpPr>
                <p:nvPr/>
              </p:nvSpPr>
              <p:spPr bwMode="auto">
                <a:xfrm>
                  <a:off x="2120" y="616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974"/>
              <p:cNvGrpSpPr>
                <a:grpSpLocks/>
              </p:cNvGrpSpPr>
              <p:nvPr/>
            </p:nvGrpSpPr>
            <p:grpSpPr bwMode="auto">
              <a:xfrm>
                <a:off x="2587" y="616"/>
                <a:ext cx="474" cy="284"/>
                <a:chOff x="2587" y="616"/>
                <a:chExt cx="474" cy="284"/>
              </a:xfrm>
            </p:grpSpPr>
            <p:sp>
              <p:nvSpPr>
                <p:cNvPr id="344" name="Rectangle 827"/>
                <p:cNvSpPr>
                  <a:spLocks noChangeArrowheads="1"/>
                </p:cNvSpPr>
                <p:nvPr/>
              </p:nvSpPr>
              <p:spPr bwMode="auto">
                <a:xfrm>
                  <a:off x="2599" y="628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45" name="Rectangle 973"/>
                <p:cNvSpPr>
                  <a:spLocks noChangeArrowheads="1"/>
                </p:cNvSpPr>
                <p:nvPr/>
              </p:nvSpPr>
              <p:spPr bwMode="auto">
                <a:xfrm>
                  <a:off x="2587" y="616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976"/>
              <p:cNvGrpSpPr>
                <a:grpSpLocks/>
              </p:cNvGrpSpPr>
              <p:nvPr/>
            </p:nvGrpSpPr>
            <p:grpSpPr bwMode="auto">
              <a:xfrm>
                <a:off x="3061" y="616"/>
                <a:ext cx="467" cy="284"/>
                <a:chOff x="3061" y="616"/>
                <a:chExt cx="467" cy="284"/>
              </a:xfrm>
            </p:grpSpPr>
            <p:sp>
              <p:nvSpPr>
                <p:cNvPr id="342" name="Rectangle 828"/>
                <p:cNvSpPr>
                  <a:spLocks noChangeArrowheads="1"/>
                </p:cNvSpPr>
                <p:nvPr/>
              </p:nvSpPr>
              <p:spPr bwMode="auto">
                <a:xfrm>
                  <a:off x="3073" y="628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43" name="Rectangle 975"/>
                <p:cNvSpPr>
                  <a:spLocks noChangeArrowheads="1"/>
                </p:cNvSpPr>
                <p:nvPr/>
              </p:nvSpPr>
              <p:spPr bwMode="auto">
                <a:xfrm>
                  <a:off x="3061" y="616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0" name="Group 978"/>
              <p:cNvGrpSpPr>
                <a:grpSpLocks/>
              </p:cNvGrpSpPr>
              <p:nvPr/>
            </p:nvGrpSpPr>
            <p:grpSpPr bwMode="auto">
              <a:xfrm>
                <a:off x="3528" y="616"/>
                <a:ext cx="474" cy="284"/>
                <a:chOff x="3528" y="616"/>
                <a:chExt cx="474" cy="284"/>
              </a:xfrm>
            </p:grpSpPr>
            <p:sp>
              <p:nvSpPr>
                <p:cNvPr id="340" name="Rectangle 829"/>
                <p:cNvSpPr>
                  <a:spLocks noChangeArrowheads="1"/>
                </p:cNvSpPr>
                <p:nvPr/>
              </p:nvSpPr>
              <p:spPr bwMode="auto">
                <a:xfrm>
                  <a:off x="3540" y="628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41" name="Rectangle 977"/>
                <p:cNvSpPr>
                  <a:spLocks noChangeArrowheads="1"/>
                </p:cNvSpPr>
                <p:nvPr/>
              </p:nvSpPr>
              <p:spPr bwMode="auto">
                <a:xfrm>
                  <a:off x="3528" y="616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980"/>
              <p:cNvGrpSpPr>
                <a:grpSpLocks/>
              </p:cNvGrpSpPr>
              <p:nvPr/>
            </p:nvGrpSpPr>
            <p:grpSpPr bwMode="auto">
              <a:xfrm>
                <a:off x="4002" y="616"/>
                <a:ext cx="432" cy="284"/>
                <a:chOff x="4002" y="616"/>
                <a:chExt cx="432" cy="284"/>
              </a:xfrm>
            </p:grpSpPr>
            <p:sp>
              <p:nvSpPr>
                <p:cNvPr id="338" name="Rectangle 830"/>
                <p:cNvSpPr>
                  <a:spLocks noChangeArrowheads="1"/>
                </p:cNvSpPr>
                <p:nvPr/>
              </p:nvSpPr>
              <p:spPr bwMode="auto">
                <a:xfrm>
                  <a:off x="4014" y="628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8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39" name="Rectangle 979"/>
                <p:cNvSpPr>
                  <a:spLocks noChangeArrowheads="1"/>
                </p:cNvSpPr>
                <p:nvPr/>
              </p:nvSpPr>
              <p:spPr bwMode="auto">
                <a:xfrm>
                  <a:off x="4002" y="616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" name="Group 982"/>
              <p:cNvGrpSpPr>
                <a:grpSpLocks/>
              </p:cNvGrpSpPr>
              <p:nvPr/>
            </p:nvGrpSpPr>
            <p:grpSpPr bwMode="auto">
              <a:xfrm>
                <a:off x="4434" y="616"/>
                <a:ext cx="508" cy="284"/>
                <a:chOff x="4434" y="616"/>
                <a:chExt cx="508" cy="284"/>
              </a:xfrm>
            </p:grpSpPr>
            <p:sp>
              <p:nvSpPr>
                <p:cNvPr id="336" name="Rectangle 831"/>
                <p:cNvSpPr>
                  <a:spLocks noChangeArrowheads="1"/>
                </p:cNvSpPr>
                <p:nvPr/>
              </p:nvSpPr>
              <p:spPr bwMode="auto">
                <a:xfrm>
                  <a:off x="4446" y="628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5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37" name="Rectangle 981"/>
                <p:cNvSpPr>
                  <a:spLocks noChangeArrowheads="1"/>
                </p:cNvSpPr>
                <p:nvPr/>
              </p:nvSpPr>
              <p:spPr bwMode="auto">
                <a:xfrm>
                  <a:off x="4434" y="616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3" name="Group 984"/>
              <p:cNvGrpSpPr>
                <a:grpSpLocks/>
              </p:cNvGrpSpPr>
              <p:nvPr/>
            </p:nvGrpSpPr>
            <p:grpSpPr bwMode="auto">
              <a:xfrm>
                <a:off x="4942" y="616"/>
                <a:ext cx="432" cy="284"/>
                <a:chOff x="4942" y="616"/>
                <a:chExt cx="432" cy="284"/>
              </a:xfrm>
            </p:grpSpPr>
            <p:sp>
              <p:nvSpPr>
                <p:cNvPr id="334" name="Rectangle 832"/>
                <p:cNvSpPr>
                  <a:spLocks noChangeArrowheads="1"/>
                </p:cNvSpPr>
                <p:nvPr/>
              </p:nvSpPr>
              <p:spPr bwMode="auto">
                <a:xfrm>
                  <a:off x="4954" y="628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8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35" name="Rectangle 983"/>
                <p:cNvSpPr>
                  <a:spLocks noChangeArrowheads="1"/>
                </p:cNvSpPr>
                <p:nvPr/>
              </p:nvSpPr>
              <p:spPr bwMode="auto">
                <a:xfrm>
                  <a:off x="4942" y="616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4" name="Group 986"/>
              <p:cNvGrpSpPr>
                <a:grpSpLocks/>
              </p:cNvGrpSpPr>
              <p:nvPr/>
            </p:nvGrpSpPr>
            <p:grpSpPr bwMode="auto">
              <a:xfrm>
                <a:off x="5374" y="616"/>
                <a:ext cx="508" cy="284"/>
                <a:chOff x="5374" y="616"/>
                <a:chExt cx="508" cy="284"/>
              </a:xfrm>
            </p:grpSpPr>
            <p:sp>
              <p:nvSpPr>
                <p:cNvPr id="332" name="Rectangle 833"/>
                <p:cNvSpPr>
                  <a:spLocks noChangeArrowheads="1"/>
                </p:cNvSpPr>
                <p:nvPr/>
              </p:nvSpPr>
              <p:spPr bwMode="auto">
                <a:xfrm>
                  <a:off x="5386" y="628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5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33" name="Rectangle 985"/>
                <p:cNvSpPr>
                  <a:spLocks noChangeArrowheads="1"/>
                </p:cNvSpPr>
                <p:nvPr/>
              </p:nvSpPr>
              <p:spPr bwMode="auto">
                <a:xfrm>
                  <a:off x="5374" y="616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5" name="Group 988"/>
              <p:cNvGrpSpPr>
                <a:grpSpLocks/>
              </p:cNvGrpSpPr>
              <p:nvPr/>
            </p:nvGrpSpPr>
            <p:grpSpPr bwMode="auto">
              <a:xfrm>
                <a:off x="0" y="924"/>
                <a:ext cx="1153" cy="284"/>
                <a:chOff x="0" y="924"/>
                <a:chExt cx="1153" cy="284"/>
              </a:xfrm>
            </p:grpSpPr>
            <p:sp>
              <p:nvSpPr>
                <p:cNvPr id="330" name="Rectangle 834"/>
                <p:cNvSpPr>
                  <a:spLocks noChangeArrowheads="1"/>
                </p:cNvSpPr>
                <p:nvPr/>
              </p:nvSpPr>
              <p:spPr bwMode="auto">
                <a:xfrm>
                  <a:off x="12" y="936"/>
                  <a:ext cx="112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Cambodia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31" name="Rectangle 987"/>
                <p:cNvSpPr>
                  <a:spLocks noChangeArrowheads="1"/>
                </p:cNvSpPr>
                <p:nvPr/>
              </p:nvSpPr>
              <p:spPr bwMode="auto">
                <a:xfrm>
                  <a:off x="0" y="924"/>
                  <a:ext cx="115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6" name="Group 990"/>
              <p:cNvGrpSpPr>
                <a:grpSpLocks/>
              </p:cNvGrpSpPr>
              <p:nvPr/>
            </p:nvGrpSpPr>
            <p:grpSpPr bwMode="auto">
              <a:xfrm>
                <a:off x="1153" y="924"/>
                <a:ext cx="493" cy="284"/>
                <a:chOff x="1153" y="924"/>
                <a:chExt cx="493" cy="284"/>
              </a:xfrm>
            </p:grpSpPr>
            <p:sp>
              <p:nvSpPr>
                <p:cNvPr id="328" name="Rectangle 835"/>
                <p:cNvSpPr>
                  <a:spLocks noChangeArrowheads="1"/>
                </p:cNvSpPr>
                <p:nvPr/>
              </p:nvSpPr>
              <p:spPr bwMode="auto">
                <a:xfrm>
                  <a:off x="1165" y="936"/>
                  <a:ext cx="46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29" name="Rectangle 989"/>
                <p:cNvSpPr>
                  <a:spLocks noChangeArrowheads="1"/>
                </p:cNvSpPr>
                <p:nvPr/>
              </p:nvSpPr>
              <p:spPr bwMode="auto">
                <a:xfrm>
                  <a:off x="1153" y="924"/>
                  <a:ext cx="49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7" name="Group 992"/>
              <p:cNvGrpSpPr>
                <a:grpSpLocks/>
              </p:cNvGrpSpPr>
              <p:nvPr/>
            </p:nvGrpSpPr>
            <p:grpSpPr bwMode="auto">
              <a:xfrm>
                <a:off x="1646" y="924"/>
                <a:ext cx="474" cy="284"/>
                <a:chOff x="1646" y="924"/>
                <a:chExt cx="474" cy="284"/>
              </a:xfrm>
            </p:grpSpPr>
            <p:sp>
              <p:nvSpPr>
                <p:cNvPr id="326" name="Rectangle 836"/>
                <p:cNvSpPr>
                  <a:spLocks noChangeArrowheads="1"/>
                </p:cNvSpPr>
                <p:nvPr/>
              </p:nvSpPr>
              <p:spPr bwMode="auto">
                <a:xfrm>
                  <a:off x="1658" y="936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27" name="Rectangle 991"/>
                <p:cNvSpPr>
                  <a:spLocks noChangeArrowheads="1"/>
                </p:cNvSpPr>
                <p:nvPr/>
              </p:nvSpPr>
              <p:spPr bwMode="auto">
                <a:xfrm>
                  <a:off x="1646" y="924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8" name="Group 994"/>
              <p:cNvGrpSpPr>
                <a:grpSpLocks/>
              </p:cNvGrpSpPr>
              <p:nvPr/>
            </p:nvGrpSpPr>
            <p:grpSpPr bwMode="auto">
              <a:xfrm>
                <a:off x="2120" y="924"/>
                <a:ext cx="467" cy="284"/>
                <a:chOff x="2120" y="924"/>
                <a:chExt cx="467" cy="284"/>
              </a:xfrm>
            </p:grpSpPr>
            <p:sp>
              <p:nvSpPr>
                <p:cNvPr id="324" name="Rectangle 837"/>
                <p:cNvSpPr>
                  <a:spLocks noChangeArrowheads="1"/>
                </p:cNvSpPr>
                <p:nvPr/>
              </p:nvSpPr>
              <p:spPr bwMode="auto">
                <a:xfrm>
                  <a:off x="2132" y="936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25" name="Rectangle 993"/>
                <p:cNvSpPr>
                  <a:spLocks noChangeArrowheads="1"/>
                </p:cNvSpPr>
                <p:nvPr/>
              </p:nvSpPr>
              <p:spPr bwMode="auto">
                <a:xfrm>
                  <a:off x="2120" y="924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9" name="Group 996"/>
              <p:cNvGrpSpPr>
                <a:grpSpLocks/>
              </p:cNvGrpSpPr>
              <p:nvPr/>
            </p:nvGrpSpPr>
            <p:grpSpPr bwMode="auto">
              <a:xfrm>
                <a:off x="2587" y="924"/>
                <a:ext cx="474" cy="284"/>
                <a:chOff x="2587" y="924"/>
                <a:chExt cx="474" cy="284"/>
              </a:xfrm>
            </p:grpSpPr>
            <p:sp>
              <p:nvSpPr>
                <p:cNvPr id="322" name="Rectangle 838"/>
                <p:cNvSpPr>
                  <a:spLocks noChangeArrowheads="1"/>
                </p:cNvSpPr>
                <p:nvPr/>
              </p:nvSpPr>
              <p:spPr bwMode="auto">
                <a:xfrm>
                  <a:off x="2599" y="936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23" name="Rectangle 995"/>
                <p:cNvSpPr>
                  <a:spLocks noChangeArrowheads="1"/>
                </p:cNvSpPr>
                <p:nvPr/>
              </p:nvSpPr>
              <p:spPr bwMode="auto">
                <a:xfrm>
                  <a:off x="2587" y="924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0" name="Group 998"/>
              <p:cNvGrpSpPr>
                <a:grpSpLocks/>
              </p:cNvGrpSpPr>
              <p:nvPr/>
            </p:nvGrpSpPr>
            <p:grpSpPr bwMode="auto">
              <a:xfrm>
                <a:off x="3061" y="924"/>
                <a:ext cx="467" cy="284"/>
                <a:chOff x="3061" y="924"/>
                <a:chExt cx="467" cy="284"/>
              </a:xfrm>
            </p:grpSpPr>
            <p:sp>
              <p:nvSpPr>
                <p:cNvPr id="320" name="Rectangle 839"/>
                <p:cNvSpPr>
                  <a:spLocks noChangeArrowheads="1"/>
                </p:cNvSpPr>
                <p:nvPr/>
              </p:nvSpPr>
              <p:spPr bwMode="auto">
                <a:xfrm>
                  <a:off x="3073" y="936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4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21" name="Rectangle 997"/>
                <p:cNvSpPr>
                  <a:spLocks noChangeArrowheads="1"/>
                </p:cNvSpPr>
                <p:nvPr/>
              </p:nvSpPr>
              <p:spPr bwMode="auto">
                <a:xfrm>
                  <a:off x="3061" y="924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1" name="Group 1000"/>
              <p:cNvGrpSpPr>
                <a:grpSpLocks/>
              </p:cNvGrpSpPr>
              <p:nvPr/>
            </p:nvGrpSpPr>
            <p:grpSpPr bwMode="auto">
              <a:xfrm>
                <a:off x="3528" y="924"/>
                <a:ext cx="474" cy="284"/>
                <a:chOff x="3528" y="924"/>
                <a:chExt cx="474" cy="284"/>
              </a:xfrm>
            </p:grpSpPr>
            <p:sp>
              <p:nvSpPr>
                <p:cNvPr id="318" name="Rectangle 840"/>
                <p:cNvSpPr>
                  <a:spLocks noChangeArrowheads="1"/>
                </p:cNvSpPr>
                <p:nvPr/>
              </p:nvSpPr>
              <p:spPr bwMode="auto">
                <a:xfrm>
                  <a:off x="3540" y="936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4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19" name="Rectangle 999"/>
                <p:cNvSpPr>
                  <a:spLocks noChangeArrowheads="1"/>
                </p:cNvSpPr>
                <p:nvPr/>
              </p:nvSpPr>
              <p:spPr bwMode="auto">
                <a:xfrm>
                  <a:off x="3528" y="924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2" name="Group 1002"/>
              <p:cNvGrpSpPr>
                <a:grpSpLocks/>
              </p:cNvGrpSpPr>
              <p:nvPr/>
            </p:nvGrpSpPr>
            <p:grpSpPr bwMode="auto">
              <a:xfrm>
                <a:off x="4002" y="924"/>
                <a:ext cx="432" cy="284"/>
                <a:chOff x="4002" y="924"/>
                <a:chExt cx="432" cy="284"/>
              </a:xfrm>
            </p:grpSpPr>
            <p:sp>
              <p:nvSpPr>
                <p:cNvPr id="316" name="Rectangle 841"/>
                <p:cNvSpPr>
                  <a:spLocks noChangeArrowheads="1"/>
                </p:cNvSpPr>
                <p:nvPr/>
              </p:nvSpPr>
              <p:spPr bwMode="auto">
                <a:xfrm>
                  <a:off x="4014" y="936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2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17" name="Rectangle 1001"/>
                <p:cNvSpPr>
                  <a:spLocks noChangeArrowheads="1"/>
                </p:cNvSpPr>
                <p:nvPr/>
              </p:nvSpPr>
              <p:spPr bwMode="auto">
                <a:xfrm>
                  <a:off x="4002" y="924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3" name="Group 1004"/>
              <p:cNvGrpSpPr>
                <a:grpSpLocks/>
              </p:cNvGrpSpPr>
              <p:nvPr/>
            </p:nvGrpSpPr>
            <p:grpSpPr bwMode="auto">
              <a:xfrm>
                <a:off x="4434" y="924"/>
                <a:ext cx="508" cy="284"/>
                <a:chOff x="4434" y="924"/>
                <a:chExt cx="508" cy="284"/>
              </a:xfrm>
            </p:grpSpPr>
            <p:sp>
              <p:nvSpPr>
                <p:cNvPr id="314" name="Rectangle 842"/>
                <p:cNvSpPr>
                  <a:spLocks noChangeArrowheads="1"/>
                </p:cNvSpPr>
                <p:nvPr/>
              </p:nvSpPr>
              <p:spPr bwMode="auto">
                <a:xfrm>
                  <a:off x="4446" y="936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2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15" name="Rectangle 1003"/>
                <p:cNvSpPr>
                  <a:spLocks noChangeArrowheads="1"/>
                </p:cNvSpPr>
                <p:nvPr/>
              </p:nvSpPr>
              <p:spPr bwMode="auto">
                <a:xfrm>
                  <a:off x="4434" y="924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4" name="Group 1006"/>
              <p:cNvGrpSpPr>
                <a:grpSpLocks/>
              </p:cNvGrpSpPr>
              <p:nvPr/>
            </p:nvGrpSpPr>
            <p:grpSpPr bwMode="auto">
              <a:xfrm>
                <a:off x="4942" y="924"/>
                <a:ext cx="432" cy="284"/>
                <a:chOff x="4942" y="924"/>
                <a:chExt cx="432" cy="284"/>
              </a:xfrm>
            </p:grpSpPr>
            <p:sp>
              <p:nvSpPr>
                <p:cNvPr id="312" name="Rectangle 843"/>
                <p:cNvSpPr>
                  <a:spLocks noChangeArrowheads="1"/>
                </p:cNvSpPr>
                <p:nvPr/>
              </p:nvSpPr>
              <p:spPr bwMode="auto">
                <a:xfrm>
                  <a:off x="4954" y="936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6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13" name="Rectangle 1005"/>
                <p:cNvSpPr>
                  <a:spLocks noChangeArrowheads="1"/>
                </p:cNvSpPr>
                <p:nvPr/>
              </p:nvSpPr>
              <p:spPr bwMode="auto">
                <a:xfrm>
                  <a:off x="4942" y="924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5" name="Group 1008"/>
              <p:cNvGrpSpPr>
                <a:grpSpLocks/>
              </p:cNvGrpSpPr>
              <p:nvPr/>
            </p:nvGrpSpPr>
            <p:grpSpPr bwMode="auto">
              <a:xfrm>
                <a:off x="5374" y="924"/>
                <a:ext cx="508" cy="284"/>
                <a:chOff x="5374" y="924"/>
                <a:chExt cx="508" cy="284"/>
              </a:xfrm>
            </p:grpSpPr>
            <p:sp>
              <p:nvSpPr>
                <p:cNvPr id="310" name="Rectangle 844"/>
                <p:cNvSpPr>
                  <a:spLocks noChangeArrowheads="1"/>
                </p:cNvSpPr>
                <p:nvPr/>
              </p:nvSpPr>
              <p:spPr bwMode="auto">
                <a:xfrm>
                  <a:off x="5386" y="936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6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11" name="Rectangle 1007"/>
                <p:cNvSpPr>
                  <a:spLocks noChangeArrowheads="1"/>
                </p:cNvSpPr>
                <p:nvPr/>
              </p:nvSpPr>
              <p:spPr bwMode="auto">
                <a:xfrm>
                  <a:off x="5374" y="924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6" name="Group 1010"/>
              <p:cNvGrpSpPr>
                <a:grpSpLocks/>
              </p:cNvGrpSpPr>
              <p:nvPr/>
            </p:nvGrpSpPr>
            <p:grpSpPr bwMode="auto">
              <a:xfrm>
                <a:off x="0" y="1232"/>
                <a:ext cx="1153" cy="284"/>
                <a:chOff x="0" y="1232"/>
                <a:chExt cx="1153" cy="284"/>
              </a:xfrm>
            </p:grpSpPr>
            <p:sp>
              <p:nvSpPr>
                <p:cNvPr id="308" name="Rectangle 845"/>
                <p:cNvSpPr>
                  <a:spLocks noChangeArrowheads="1"/>
                </p:cNvSpPr>
                <p:nvPr/>
              </p:nvSpPr>
              <p:spPr bwMode="auto">
                <a:xfrm>
                  <a:off x="12" y="1244"/>
                  <a:ext cx="112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China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09" name="Rectangle 1009"/>
                <p:cNvSpPr>
                  <a:spLocks noChangeArrowheads="1"/>
                </p:cNvSpPr>
                <p:nvPr/>
              </p:nvSpPr>
              <p:spPr bwMode="auto">
                <a:xfrm>
                  <a:off x="0" y="1232"/>
                  <a:ext cx="115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7" name="Group 1012"/>
              <p:cNvGrpSpPr>
                <a:grpSpLocks/>
              </p:cNvGrpSpPr>
              <p:nvPr/>
            </p:nvGrpSpPr>
            <p:grpSpPr bwMode="auto">
              <a:xfrm>
                <a:off x="1153" y="1232"/>
                <a:ext cx="493" cy="284"/>
                <a:chOff x="1153" y="1232"/>
                <a:chExt cx="493" cy="284"/>
              </a:xfrm>
            </p:grpSpPr>
            <p:sp>
              <p:nvSpPr>
                <p:cNvPr id="306" name="Rectangle 846"/>
                <p:cNvSpPr>
                  <a:spLocks noChangeArrowheads="1"/>
                </p:cNvSpPr>
                <p:nvPr/>
              </p:nvSpPr>
              <p:spPr bwMode="auto">
                <a:xfrm>
                  <a:off x="1165" y="1244"/>
                  <a:ext cx="46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07" name="Rectangle 1011"/>
                <p:cNvSpPr>
                  <a:spLocks noChangeArrowheads="1"/>
                </p:cNvSpPr>
                <p:nvPr/>
              </p:nvSpPr>
              <p:spPr bwMode="auto">
                <a:xfrm>
                  <a:off x="1153" y="1232"/>
                  <a:ext cx="49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8" name="Group 1014"/>
              <p:cNvGrpSpPr>
                <a:grpSpLocks/>
              </p:cNvGrpSpPr>
              <p:nvPr/>
            </p:nvGrpSpPr>
            <p:grpSpPr bwMode="auto">
              <a:xfrm>
                <a:off x="1646" y="1232"/>
                <a:ext cx="474" cy="284"/>
                <a:chOff x="1646" y="1232"/>
                <a:chExt cx="474" cy="284"/>
              </a:xfrm>
            </p:grpSpPr>
            <p:sp>
              <p:nvSpPr>
                <p:cNvPr id="304" name="Rectangle 847"/>
                <p:cNvSpPr>
                  <a:spLocks noChangeArrowheads="1"/>
                </p:cNvSpPr>
                <p:nvPr/>
              </p:nvSpPr>
              <p:spPr bwMode="auto">
                <a:xfrm>
                  <a:off x="1658" y="1244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05" name="Rectangle 1013"/>
                <p:cNvSpPr>
                  <a:spLocks noChangeArrowheads="1"/>
                </p:cNvSpPr>
                <p:nvPr/>
              </p:nvSpPr>
              <p:spPr bwMode="auto">
                <a:xfrm>
                  <a:off x="1646" y="1232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49" name="Group 1016"/>
              <p:cNvGrpSpPr>
                <a:grpSpLocks/>
              </p:cNvGrpSpPr>
              <p:nvPr/>
            </p:nvGrpSpPr>
            <p:grpSpPr bwMode="auto">
              <a:xfrm>
                <a:off x="2120" y="1232"/>
                <a:ext cx="467" cy="284"/>
                <a:chOff x="2120" y="1232"/>
                <a:chExt cx="467" cy="284"/>
              </a:xfrm>
            </p:grpSpPr>
            <p:sp>
              <p:nvSpPr>
                <p:cNvPr id="302" name="Rectangle 848"/>
                <p:cNvSpPr>
                  <a:spLocks noChangeArrowheads="1"/>
                </p:cNvSpPr>
                <p:nvPr/>
              </p:nvSpPr>
              <p:spPr bwMode="auto">
                <a:xfrm>
                  <a:off x="2132" y="1244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03" name="Rectangle 1015"/>
                <p:cNvSpPr>
                  <a:spLocks noChangeArrowheads="1"/>
                </p:cNvSpPr>
                <p:nvPr/>
              </p:nvSpPr>
              <p:spPr bwMode="auto">
                <a:xfrm>
                  <a:off x="2120" y="1232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0" name="Group 1018"/>
              <p:cNvGrpSpPr>
                <a:grpSpLocks/>
              </p:cNvGrpSpPr>
              <p:nvPr/>
            </p:nvGrpSpPr>
            <p:grpSpPr bwMode="auto">
              <a:xfrm>
                <a:off x="2587" y="1232"/>
                <a:ext cx="474" cy="284"/>
                <a:chOff x="2587" y="1232"/>
                <a:chExt cx="474" cy="284"/>
              </a:xfrm>
            </p:grpSpPr>
            <p:sp>
              <p:nvSpPr>
                <p:cNvPr id="300" name="Rectangle 849"/>
                <p:cNvSpPr>
                  <a:spLocks noChangeArrowheads="1"/>
                </p:cNvSpPr>
                <p:nvPr/>
              </p:nvSpPr>
              <p:spPr bwMode="auto">
                <a:xfrm>
                  <a:off x="2599" y="1244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301" name="Rectangle 1017"/>
                <p:cNvSpPr>
                  <a:spLocks noChangeArrowheads="1"/>
                </p:cNvSpPr>
                <p:nvPr/>
              </p:nvSpPr>
              <p:spPr bwMode="auto">
                <a:xfrm>
                  <a:off x="2587" y="1232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1" name="Group 1020"/>
              <p:cNvGrpSpPr>
                <a:grpSpLocks/>
              </p:cNvGrpSpPr>
              <p:nvPr/>
            </p:nvGrpSpPr>
            <p:grpSpPr bwMode="auto">
              <a:xfrm>
                <a:off x="3061" y="1232"/>
                <a:ext cx="467" cy="284"/>
                <a:chOff x="3061" y="1232"/>
                <a:chExt cx="467" cy="284"/>
              </a:xfrm>
            </p:grpSpPr>
            <p:sp>
              <p:nvSpPr>
                <p:cNvPr id="298" name="Rectangle 850"/>
                <p:cNvSpPr>
                  <a:spLocks noChangeArrowheads="1"/>
                </p:cNvSpPr>
                <p:nvPr/>
              </p:nvSpPr>
              <p:spPr bwMode="auto">
                <a:xfrm>
                  <a:off x="3073" y="1244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8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99" name="Rectangle 1019"/>
                <p:cNvSpPr>
                  <a:spLocks noChangeArrowheads="1"/>
                </p:cNvSpPr>
                <p:nvPr/>
              </p:nvSpPr>
              <p:spPr bwMode="auto">
                <a:xfrm>
                  <a:off x="3061" y="1232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2" name="Group 1022"/>
              <p:cNvGrpSpPr>
                <a:grpSpLocks/>
              </p:cNvGrpSpPr>
              <p:nvPr/>
            </p:nvGrpSpPr>
            <p:grpSpPr bwMode="auto">
              <a:xfrm>
                <a:off x="3528" y="1232"/>
                <a:ext cx="474" cy="284"/>
                <a:chOff x="3528" y="1232"/>
                <a:chExt cx="474" cy="284"/>
              </a:xfrm>
            </p:grpSpPr>
            <p:sp>
              <p:nvSpPr>
                <p:cNvPr id="296" name="Rectangle 851"/>
                <p:cNvSpPr>
                  <a:spLocks noChangeArrowheads="1"/>
                </p:cNvSpPr>
                <p:nvPr/>
              </p:nvSpPr>
              <p:spPr bwMode="auto">
                <a:xfrm>
                  <a:off x="3540" y="1244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5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97" name="Rectangle 1021"/>
                <p:cNvSpPr>
                  <a:spLocks noChangeArrowheads="1"/>
                </p:cNvSpPr>
                <p:nvPr/>
              </p:nvSpPr>
              <p:spPr bwMode="auto">
                <a:xfrm>
                  <a:off x="3528" y="1232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3" name="Group 1024"/>
              <p:cNvGrpSpPr>
                <a:grpSpLocks/>
              </p:cNvGrpSpPr>
              <p:nvPr/>
            </p:nvGrpSpPr>
            <p:grpSpPr bwMode="auto">
              <a:xfrm>
                <a:off x="4002" y="1232"/>
                <a:ext cx="432" cy="284"/>
                <a:chOff x="4002" y="1232"/>
                <a:chExt cx="432" cy="284"/>
              </a:xfrm>
            </p:grpSpPr>
            <p:sp>
              <p:nvSpPr>
                <p:cNvPr id="294" name="Rectangle 852"/>
                <p:cNvSpPr>
                  <a:spLocks noChangeArrowheads="1"/>
                </p:cNvSpPr>
                <p:nvPr/>
              </p:nvSpPr>
              <p:spPr bwMode="auto">
                <a:xfrm>
                  <a:off x="4014" y="1244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8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95" name="Rectangle 1023"/>
                <p:cNvSpPr>
                  <a:spLocks noChangeArrowheads="1"/>
                </p:cNvSpPr>
                <p:nvPr/>
              </p:nvSpPr>
              <p:spPr bwMode="auto">
                <a:xfrm>
                  <a:off x="4002" y="1232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4" name="Group 1026"/>
              <p:cNvGrpSpPr>
                <a:grpSpLocks/>
              </p:cNvGrpSpPr>
              <p:nvPr/>
            </p:nvGrpSpPr>
            <p:grpSpPr bwMode="auto">
              <a:xfrm>
                <a:off x="4434" y="1232"/>
                <a:ext cx="508" cy="284"/>
                <a:chOff x="4434" y="1232"/>
                <a:chExt cx="508" cy="284"/>
              </a:xfrm>
            </p:grpSpPr>
            <p:sp>
              <p:nvSpPr>
                <p:cNvPr id="292" name="Rectangle 853"/>
                <p:cNvSpPr>
                  <a:spLocks noChangeArrowheads="1"/>
                </p:cNvSpPr>
                <p:nvPr/>
              </p:nvSpPr>
              <p:spPr bwMode="auto">
                <a:xfrm>
                  <a:off x="4446" y="1244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6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93" name="Rectangle 1025"/>
                <p:cNvSpPr>
                  <a:spLocks noChangeArrowheads="1"/>
                </p:cNvSpPr>
                <p:nvPr/>
              </p:nvSpPr>
              <p:spPr bwMode="auto">
                <a:xfrm>
                  <a:off x="4434" y="1232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5" name="Group 1028"/>
              <p:cNvGrpSpPr>
                <a:grpSpLocks/>
              </p:cNvGrpSpPr>
              <p:nvPr/>
            </p:nvGrpSpPr>
            <p:grpSpPr bwMode="auto">
              <a:xfrm>
                <a:off x="4942" y="1232"/>
                <a:ext cx="432" cy="284"/>
                <a:chOff x="4942" y="1232"/>
                <a:chExt cx="432" cy="284"/>
              </a:xfrm>
            </p:grpSpPr>
            <p:sp>
              <p:nvSpPr>
                <p:cNvPr id="290" name="Rectangle 854"/>
                <p:cNvSpPr>
                  <a:spLocks noChangeArrowheads="1"/>
                </p:cNvSpPr>
                <p:nvPr/>
              </p:nvSpPr>
              <p:spPr bwMode="auto">
                <a:xfrm>
                  <a:off x="4954" y="1244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16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91" name="Rectangle 1027"/>
                <p:cNvSpPr>
                  <a:spLocks noChangeArrowheads="1"/>
                </p:cNvSpPr>
                <p:nvPr/>
              </p:nvSpPr>
              <p:spPr bwMode="auto">
                <a:xfrm>
                  <a:off x="4942" y="1232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6" name="Group 1030"/>
              <p:cNvGrpSpPr>
                <a:grpSpLocks/>
              </p:cNvGrpSpPr>
              <p:nvPr/>
            </p:nvGrpSpPr>
            <p:grpSpPr bwMode="auto">
              <a:xfrm>
                <a:off x="5374" y="1232"/>
                <a:ext cx="508" cy="284"/>
                <a:chOff x="5374" y="1232"/>
                <a:chExt cx="508" cy="284"/>
              </a:xfrm>
            </p:grpSpPr>
            <p:sp>
              <p:nvSpPr>
                <p:cNvPr id="288" name="Rectangle 855"/>
                <p:cNvSpPr>
                  <a:spLocks noChangeArrowheads="1"/>
                </p:cNvSpPr>
                <p:nvPr/>
              </p:nvSpPr>
              <p:spPr bwMode="auto">
                <a:xfrm>
                  <a:off x="5386" y="1244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11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89" name="Rectangle 1029"/>
                <p:cNvSpPr>
                  <a:spLocks noChangeArrowheads="1"/>
                </p:cNvSpPr>
                <p:nvPr/>
              </p:nvSpPr>
              <p:spPr bwMode="auto">
                <a:xfrm>
                  <a:off x="5374" y="1232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7" name="Group 1032"/>
              <p:cNvGrpSpPr>
                <a:grpSpLocks/>
              </p:cNvGrpSpPr>
              <p:nvPr/>
            </p:nvGrpSpPr>
            <p:grpSpPr bwMode="auto">
              <a:xfrm>
                <a:off x="0" y="1540"/>
                <a:ext cx="1153" cy="284"/>
                <a:chOff x="0" y="1540"/>
                <a:chExt cx="1153" cy="284"/>
              </a:xfrm>
            </p:grpSpPr>
            <p:sp>
              <p:nvSpPr>
                <p:cNvPr id="286" name="Rectangle 856"/>
                <p:cNvSpPr>
                  <a:spLocks noChangeArrowheads="1"/>
                </p:cNvSpPr>
                <p:nvPr/>
              </p:nvSpPr>
              <p:spPr bwMode="auto">
                <a:xfrm>
                  <a:off x="12" y="1552"/>
                  <a:ext cx="112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Egypt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87" name="Rectangle 1031"/>
                <p:cNvSpPr>
                  <a:spLocks noChangeArrowheads="1"/>
                </p:cNvSpPr>
                <p:nvPr/>
              </p:nvSpPr>
              <p:spPr bwMode="auto">
                <a:xfrm>
                  <a:off x="0" y="1540"/>
                  <a:ext cx="115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8" name="Group 1034"/>
              <p:cNvGrpSpPr>
                <a:grpSpLocks/>
              </p:cNvGrpSpPr>
              <p:nvPr/>
            </p:nvGrpSpPr>
            <p:grpSpPr bwMode="auto">
              <a:xfrm>
                <a:off x="1153" y="1540"/>
                <a:ext cx="493" cy="284"/>
                <a:chOff x="1153" y="1540"/>
                <a:chExt cx="493" cy="284"/>
              </a:xfrm>
            </p:grpSpPr>
            <p:sp>
              <p:nvSpPr>
                <p:cNvPr id="284" name="Rectangle 857"/>
                <p:cNvSpPr>
                  <a:spLocks noChangeArrowheads="1"/>
                </p:cNvSpPr>
                <p:nvPr/>
              </p:nvSpPr>
              <p:spPr bwMode="auto">
                <a:xfrm>
                  <a:off x="1165" y="1552"/>
                  <a:ext cx="46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85" name="Rectangle 1033"/>
                <p:cNvSpPr>
                  <a:spLocks noChangeArrowheads="1"/>
                </p:cNvSpPr>
                <p:nvPr/>
              </p:nvSpPr>
              <p:spPr bwMode="auto">
                <a:xfrm>
                  <a:off x="1153" y="1540"/>
                  <a:ext cx="49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9" name="Group 1036"/>
              <p:cNvGrpSpPr>
                <a:grpSpLocks/>
              </p:cNvGrpSpPr>
              <p:nvPr/>
            </p:nvGrpSpPr>
            <p:grpSpPr bwMode="auto">
              <a:xfrm>
                <a:off x="1646" y="1540"/>
                <a:ext cx="474" cy="284"/>
                <a:chOff x="1646" y="1540"/>
                <a:chExt cx="474" cy="284"/>
              </a:xfrm>
            </p:grpSpPr>
            <p:sp>
              <p:nvSpPr>
                <p:cNvPr id="282" name="Rectangle 858"/>
                <p:cNvSpPr>
                  <a:spLocks noChangeArrowheads="1"/>
                </p:cNvSpPr>
                <p:nvPr/>
              </p:nvSpPr>
              <p:spPr bwMode="auto">
                <a:xfrm>
                  <a:off x="1658" y="1552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83" name="Rectangle 1035"/>
                <p:cNvSpPr>
                  <a:spLocks noChangeArrowheads="1"/>
                </p:cNvSpPr>
                <p:nvPr/>
              </p:nvSpPr>
              <p:spPr bwMode="auto">
                <a:xfrm>
                  <a:off x="1646" y="1540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0" name="Group 1038"/>
              <p:cNvGrpSpPr>
                <a:grpSpLocks/>
              </p:cNvGrpSpPr>
              <p:nvPr/>
            </p:nvGrpSpPr>
            <p:grpSpPr bwMode="auto">
              <a:xfrm>
                <a:off x="2120" y="1540"/>
                <a:ext cx="467" cy="284"/>
                <a:chOff x="2120" y="1540"/>
                <a:chExt cx="467" cy="284"/>
              </a:xfrm>
            </p:grpSpPr>
            <p:sp>
              <p:nvSpPr>
                <p:cNvPr id="280" name="Rectangle 859"/>
                <p:cNvSpPr>
                  <a:spLocks noChangeArrowheads="1"/>
                </p:cNvSpPr>
                <p:nvPr/>
              </p:nvSpPr>
              <p:spPr bwMode="auto">
                <a:xfrm>
                  <a:off x="2132" y="1552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81" name="Rectangle 1037"/>
                <p:cNvSpPr>
                  <a:spLocks noChangeArrowheads="1"/>
                </p:cNvSpPr>
                <p:nvPr/>
              </p:nvSpPr>
              <p:spPr bwMode="auto">
                <a:xfrm>
                  <a:off x="2120" y="1540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1" name="Group 1040"/>
              <p:cNvGrpSpPr>
                <a:grpSpLocks/>
              </p:cNvGrpSpPr>
              <p:nvPr/>
            </p:nvGrpSpPr>
            <p:grpSpPr bwMode="auto">
              <a:xfrm>
                <a:off x="2587" y="1540"/>
                <a:ext cx="474" cy="284"/>
                <a:chOff x="2587" y="1540"/>
                <a:chExt cx="474" cy="284"/>
              </a:xfrm>
            </p:grpSpPr>
            <p:sp>
              <p:nvSpPr>
                <p:cNvPr id="278" name="Rectangle 860"/>
                <p:cNvSpPr>
                  <a:spLocks noChangeArrowheads="1"/>
                </p:cNvSpPr>
                <p:nvPr/>
              </p:nvSpPr>
              <p:spPr bwMode="auto">
                <a:xfrm>
                  <a:off x="2599" y="1552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79" name="Rectangle 1039"/>
                <p:cNvSpPr>
                  <a:spLocks noChangeArrowheads="1"/>
                </p:cNvSpPr>
                <p:nvPr/>
              </p:nvSpPr>
              <p:spPr bwMode="auto">
                <a:xfrm>
                  <a:off x="2587" y="1540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2" name="Group 1042"/>
              <p:cNvGrpSpPr>
                <a:grpSpLocks/>
              </p:cNvGrpSpPr>
              <p:nvPr/>
            </p:nvGrpSpPr>
            <p:grpSpPr bwMode="auto">
              <a:xfrm>
                <a:off x="3061" y="1540"/>
                <a:ext cx="467" cy="284"/>
                <a:chOff x="3061" y="1540"/>
                <a:chExt cx="467" cy="284"/>
              </a:xfrm>
            </p:grpSpPr>
            <p:sp>
              <p:nvSpPr>
                <p:cNvPr id="276" name="Rectangle 861"/>
                <p:cNvSpPr>
                  <a:spLocks noChangeArrowheads="1"/>
                </p:cNvSpPr>
                <p:nvPr/>
              </p:nvSpPr>
              <p:spPr bwMode="auto">
                <a:xfrm>
                  <a:off x="3073" y="1552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77" name="Rectangle 1041"/>
                <p:cNvSpPr>
                  <a:spLocks noChangeArrowheads="1"/>
                </p:cNvSpPr>
                <p:nvPr/>
              </p:nvSpPr>
              <p:spPr bwMode="auto">
                <a:xfrm>
                  <a:off x="3061" y="1540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3" name="Group 1044"/>
              <p:cNvGrpSpPr>
                <a:grpSpLocks/>
              </p:cNvGrpSpPr>
              <p:nvPr/>
            </p:nvGrpSpPr>
            <p:grpSpPr bwMode="auto">
              <a:xfrm>
                <a:off x="3528" y="1540"/>
                <a:ext cx="474" cy="284"/>
                <a:chOff x="3528" y="1540"/>
                <a:chExt cx="474" cy="284"/>
              </a:xfrm>
            </p:grpSpPr>
            <p:sp>
              <p:nvSpPr>
                <p:cNvPr id="274" name="Rectangle 862"/>
                <p:cNvSpPr>
                  <a:spLocks noChangeArrowheads="1"/>
                </p:cNvSpPr>
                <p:nvPr/>
              </p:nvSpPr>
              <p:spPr bwMode="auto">
                <a:xfrm>
                  <a:off x="3540" y="1552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75" name="Rectangle 1043"/>
                <p:cNvSpPr>
                  <a:spLocks noChangeArrowheads="1"/>
                </p:cNvSpPr>
                <p:nvPr/>
              </p:nvSpPr>
              <p:spPr bwMode="auto">
                <a:xfrm>
                  <a:off x="3528" y="1540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4" name="Group 1046"/>
              <p:cNvGrpSpPr>
                <a:grpSpLocks/>
              </p:cNvGrpSpPr>
              <p:nvPr/>
            </p:nvGrpSpPr>
            <p:grpSpPr bwMode="auto">
              <a:xfrm>
                <a:off x="4002" y="1540"/>
                <a:ext cx="432" cy="284"/>
                <a:chOff x="4002" y="1540"/>
                <a:chExt cx="432" cy="284"/>
              </a:xfrm>
            </p:grpSpPr>
            <p:sp>
              <p:nvSpPr>
                <p:cNvPr id="272" name="Rectangle 863"/>
                <p:cNvSpPr>
                  <a:spLocks noChangeArrowheads="1"/>
                </p:cNvSpPr>
                <p:nvPr/>
              </p:nvSpPr>
              <p:spPr bwMode="auto">
                <a:xfrm>
                  <a:off x="4014" y="1552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4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73" name="Rectangle 1045"/>
                <p:cNvSpPr>
                  <a:spLocks noChangeArrowheads="1"/>
                </p:cNvSpPr>
                <p:nvPr/>
              </p:nvSpPr>
              <p:spPr bwMode="auto">
                <a:xfrm>
                  <a:off x="4002" y="1540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5" name="Group 1048"/>
              <p:cNvGrpSpPr>
                <a:grpSpLocks/>
              </p:cNvGrpSpPr>
              <p:nvPr/>
            </p:nvGrpSpPr>
            <p:grpSpPr bwMode="auto">
              <a:xfrm>
                <a:off x="4434" y="1540"/>
                <a:ext cx="508" cy="284"/>
                <a:chOff x="4434" y="1540"/>
                <a:chExt cx="508" cy="284"/>
              </a:xfrm>
            </p:grpSpPr>
            <p:sp>
              <p:nvSpPr>
                <p:cNvPr id="270" name="Rectangle 864"/>
                <p:cNvSpPr>
                  <a:spLocks noChangeArrowheads="1"/>
                </p:cNvSpPr>
                <p:nvPr/>
              </p:nvSpPr>
              <p:spPr bwMode="auto">
                <a:xfrm>
                  <a:off x="4446" y="1552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2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71" name="Rectangle 1047"/>
                <p:cNvSpPr>
                  <a:spLocks noChangeArrowheads="1"/>
                </p:cNvSpPr>
                <p:nvPr/>
              </p:nvSpPr>
              <p:spPr bwMode="auto">
                <a:xfrm>
                  <a:off x="4434" y="1540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6" name="Group 1050"/>
              <p:cNvGrpSpPr>
                <a:grpSpLocks/>
              </p:cNvGrpSpPr>
              <p:nvPr/>
            </p:nvGrpSpPr>
            <p:grpSpPr bwMode="auto">
              <a:xfrm>
                <a:off x="4942" y="1540"/>
                <a:ext cx="432" cy="284"/>
                <a:chOff x="4942" y="1540"/>
                <a:chExt cx="432" cy="284"/>
              </a:xfrm>
            </p:grpSpPr>
            <p:sp>
              <p:nvSpPr>
                <p:cNvPr id="268" name="Rectangle 865"/>
                <p:cNvSpPr>
                  <a:spLocks noChangeArrowheads="1"/>
                </p:cNvSpPr>
                <p:nvPr/>
              </p:nvSpPr>
              <p:spPr bwMode="auto">
                <a:xfrm>
                  <a:off x="4954" y="1552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4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69" name="Rectangle 1049"/>
                <p:cNvSpPr>
                  <a:spLocks noChangeArrowheads="1"/>
                </p:cNvSpPr>
                <p:nvPr/>
              </p:nvSpPr>
              <p:spPr bwMode="auto">
                <a:xfrm>
                  <a:off x="4942" y="1540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7" name="Group 1052"/>
              <p:cNvGrpSpPr>
                <a:grpSpLocks/>
              </p:cNvGrpSpPr>
              <p:nvPr/>
            </p:nvGrpSpPr>
            <p:grpSpPr bwMode="auto">
              <a:xfrm>
                <a:off x="5374" y="1540"/>
                <a:ext cx="508" cy="284"/>
                <a:chOff x="5374" y="1540"/>
                <a:chExt cx="508" cy="284"/>
              </a:xfrm>
            </p:grpSpPr>
            <p:sp>
              <p:nvSpPr>
                <p:cNvPr id="266" name="Rectangle 866"/>
                <p:cNvSpPr>
                  <a:spLocks noChangeArrowheads="1"/>
                </p:cNvSpPr>
                <p:nvPr/>
              </p:nvSpPr>
              <p:spPr bwMode="auto">
                <a:xfrm>
                  <a:off x="5386" y="1552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2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67" name="Rectangle 1051"/>
                <p:cNvSpPr>
                  <a:spLocks noChangeArrowheads="1"/>
                </p:cNvSpPr>
                <p:nvPr/>
              </p:nvSpPr>
              <p:spPr bwMode="auto">
                <a:xfrm>
                  <a:off x="5374" y="1540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8" name="Group 1054"/>
              <p:cNvGrpSpPr>
                <a:grpSpLocks/>
              </p:cNvGrpSpPr>
              <p:nvPr/>
            </p:nvGrpSpPr>
            <p:grpSpPr bwMode="auto">
              <a:xfrm>
                <a:off x="0" y="1848"/>
                <a:ext cx="1153" cy="284"/>
                <a:chOff x="0" y="1848"/>
                <a:chExt cx="1153" cy="284"/>
              </a:xfrm>
            </p:grpSpPr>
            <p:sp>
              <p:nvSpPr>
                <p:cNvPr id="264" name="Rectangle 867"/>
                <p:cNvSpPr>
                  <a:spLocks noChangeArrowheads="1"/>
                </p:cNvSpPr>
                <p:nvPr/>
              </p:nvSpPr>
              <p:spPr bwMode="auto">
                <a:xfrm>
                  <a:off x="12" y="1860"/>
                  <a:ext cx="112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Indonesia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65" name="Rectangle 1053"/>
                <p:cNvSpPr>
                  <a:spLocks noChangeArrowheads="1"/>
                </p:cNvSpPr>
                <p:nvPr/>
              </p:nvSpPr>
              <p:spPr bwMode="auto">
                <a:xfrm>
                  <a:off x="0" y="1848"/>
                  <a:ext cx="115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1056"/>
              <p:cNvGrpSpPr>
                <a:grpSpLocks/>
              </p:cNvGrpSpPr>
              <p:nvPr/>
            </p:nvGrpSpPr>
            <p:grpSpPr bwMode="auto">
              <a:xfrm>
                <a:off x="1153" y="1848"/>
                <a:ext cx="493" cy="284"/>
                <a:chOff x="1153" y="1848"/>
                <a:chExt cx="493" cy="284"/>
              </a:xfrm>
            </p:grpSpPr>
            <p:sp>
              <p:nvSpPr>
                <p:cNvPr id="262" name="Rectangle 868"/>
                <p:cNvSpPr>
                  <a:spLocks noChangeArrowheads="1"/>
                </p:cNvSpPr>
                <p:nvPr/>
              </p:nvSpPr>
              <p:spPr bwMode="auto">
                <a:xfrm>
                  <a:off x="1165" y="1860"/>
                  <a:ext cx="46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63" name="Rectangle 1055"/>
                <p:cNvSpPr>
                  <a:spLocks noChangeArrowheads="1"/>
                </p:cNvSpPr>
                <p:nvPr/>
              </p:nvSpPr>
              <p:spPr bwMode="auto">
                <a:xfrm>
                  <a:off x="1153" y="1848"/>
                  <a:ext cx="49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0" name="Group 1058"/>
              <p:cNvGrpSpPr>
                <a:grpSpLocks/>
              </p:cNvGrpSpPr>
              <p:nvPr/>
            </p:nvGrpSpPr>
            <p:grpSpPr bwMode="auto">
              <a:xfrm>
                <a:off x="1646" y="1848"/>
                <a:ext cx="474" cy="284"/>
                <a:chOff x="1646" y="1848"/>
                <a:chExt cx="474" cy="284"/>
              </a:xfrm>
            </p:grpSpPr>
            <p:sp>
              <p:nvSpPr>
                <p:cNvPr id="260" name="Rectangle 869"/>
                <p:cNvSpPr>
                  <a:spLocks noChangeArrowheads="1"/>
                </p:cNvSpPr>
                <p:nvPr/>
              </p:nvSpPr>
              <p:spPr bwMode="auto">
                <a:xfrm>
                  <a:off x="1658" y="1860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61" name="Rectangle 1057"/>
                <p:cNvSpPr>
                  <a:spLocks noChangeArrowheads="1"/>
                </p:cNvSpPr>
                <p:nvPr/>
              </p:nvSpPr>
              <p:spPr bwMode="auto">
                <a:xfrm>
                  <a:off x="1646" y="1848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1" name="Group 1060"/>
              <p:cNvGrpSpPr>
                <a:grpSpLocks/>
              </p:cNvGrpSpPr>
              <p:nvPr/>
            </p:nvGrpSpPr>
            <p:grpSpPr bwMode="auto">
              <a:xfrm>
                <a:off x="2120" y="1848"/>
                <a:ext cx="467" cy="284"/>
                <a:chOff x="2120" y="1848"/>
                <a:chExt cx="467" cy="284"/>
              </a:xfrm>
            </p:grpSpPr>
            <p:sp>
              <p:nvSpPr>
                <p:cNvPr id="258" name="Rectangle 870"/>
                <p:cNvSpPr>
                  <a:spLocks noChangeArrowheads="1"/>
                </p:cNvSpPr>
                <p:nvPr/>
              </p:nvSpPr>
              <p:spPr bwMode="auto">
                <a:xfrm>
                  <a:off x="2132" y="1860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59" name="Rectangle 1059"/>
                <p:cNvSpPr>
                  <a:spLocks noChangeArrowheads="1"/>
                </p:cNvSpPr>
                <p:nvPr/>
              </p:nvSpPr>
              <p:spPr bwMode="auto">
                <a:xfrm>
                  <a:off x="2120" y="1848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2" name="Group 1062"/>
              <p:cNvGrpSpPr>
                <a:grpSpLocks/>
              </p:cNvGrpSpPr>
              <p:nvPr/>
            </p:nvGrpSpPr>
            <p:grpSpPr bwMode="auto">
              <a:xfrm>
                <a:off x="2587" y="1848"/>
                <a:ext cx="474" cy="284"/>
                <a:chOff x="2587" y="1848"/>
                <a:chExt cx="474" cy="284"/>
              </a:xfrm>
            </p:grpSpPr>
            <p:sp>
              <p:nvSpPr>
                <p:cNvPr id="256" name="Rectangle 871"/>
                <p:cNvSpPr>
                  <a:spLocks noChangeArrowheads="1"/>
                </p:cNvSpPr>
                <p:nvPr/>
              </p:nvSpPr>
              <p:spPr bwMode="auto">
                <a:xfrm>
                  <a:off x="2599" y="1860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57" name="Rectangle 1061"/>
                <p:cNvSpPr>
                  <a:spLocks noChangeArrowheads="1"/>
                </p:cNvSpPr>
                <p:nvPr/>
              </p:nvSpPr>
              <p:spPr bwMode="auto">
                <a:xfrm>
                  <a:off x="2587" y="1848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3" name="Group 1064"/>
              <p:cNvGrpSpPr>
                <a:grpSpLocks/>
              </p:cNvGrpSpPr>
              <p:nvPr/>
            </p:nvGrpSpPr>
            <p:grpSpPr bwMode="auto">
              <a:xfrm>
                <a:off x="3061" y="1848"/>
                <a:ext cx="467" cy="284"/>
                <a:chOff x="3061" y="1848"/>
                <a:chExt cx="467" cy="284"/>
              </a:xfrm>
            </p:grpSpPr>
            <p:sp>
              <p:nvSpPr>
                <p:cNvPr id="254" name="Rectangle 872"/>
                <p:cNvSpPr>
                  <a:spLocks noChangeArrowheads="1"/>
                </p:cNvSpPr>
                <p:nvPr/>
              </p:nvSpPr>
              <p:spPr bwMode="auto">
                <a:xfrm>
                  <a:off x="3073" y="1860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17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55" name="Rectangle 1063"/>
                <p:cNvSpPr>
                  <a:spLocks noChangeArrowheads="1"/>
                </p:cNvSpPr>
                <p:nvPr/>
              </p:nvSpPr>
              <p:spPr bwMode="auto">
                <a:xfrm>
                  <a:off x="3061" y="1848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4" name="Group 1066"/>
              <p:cNvGrpSpPr>
                <a:grpSpLocks/>
              </p:cNvGrpSpPr>
              <p:nvPr/>
            </p:nvGrpSpPr>
            <p:grpSpPr bwMode="auto">
              <a:xfrm>
                <a:off x="3528" y="1848"/>
                <a:ext cx="474" cy="284"/>
                <a:chOff x="3528" y="1848"/>
                <a:chExt cx="474" cy="284"/>
              </a:xfrm>
            </p:grpSpPr>
            <p:sp>
              <p:nvSpPr>
                <p:cNvPr id="252" name="Rectangle 873"/>
                <p:cNvSpPr>
                  <a:spLocks noChangeArrowheads="1"/>
                </p:cNvSpPr>
                <p:nvPr/>
              </p:nvSpPr>
              <p:spPr bwMode="auto">
                <a:xfrm>
                  <a:off x="3540" y="1860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11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53" name="Rectangle 1065"/>
                <p:cNvSpPr>
                  <a:spLocks noChangeArrowheads="1"/>
                </p:cNvSpPr>
                <p:nvPr/>
              </p:nvSpPr>
              <p:spPr bwMode="auto">
                <a:xfrm>
                  <a:off x="3528" y="1848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5" name="Group 1068"/>
              <p:cNvGrpSpPr>
                <a:grpSpLocks/>
              </p:cNvGrpSpPr>
              <p:nvPr/>
            </p:nvGrpSpPr>
            <p:grpSpPr bwMode="auto">
              <a:xfrm>
                <a:off x="4002" y="1848"/>
                <a:ext cx="432" cy="284"/>
                <a:chOff x="4002" y="1848"/>
                <a:chExt cx="432" cy="284"/>
              </a:xfrm>
            </p:grpSpPr>
            <p:sp>
              <p:nvSpPr>
                <p:cNvPr id="250" name="Rectangle 874"/>
                <p:cNvSpPr>
                  <a:spLocks noChangeArrowheads="1"/>
                </p:cNvSpPr>
                <p:nvPr/>
              </p:nvSpPr>
              <p:spPr bwMode="auto">
                <a:xfrm>
                  <a:off x="4014" y="1860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13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51" name="Rectangle 1067"/>
                <p:cNvSpPr>
                  <a:spLocks noChangeArrowheads="1"/>
                </p:cNvSpPr>
                <p:nvPr/>
              </p:nvSpPr>
              <p:spPr bwMode="auto">
                <a:xfrm>
                  <a:off x="4002" y="1848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6" name="Group 1070"/>
              <p:cNvGrpSpPr>
                <a:grpSpLocks/>
              </p:cNvGrpSpPr>
              <p:nvPr/>
            </p:nvGrpSpPr>
            <p:grpSpPr bwMode="auto">
              <a:xfrm>
                <a:off x="4434" y="1848"/>
                <a:ext cx="508" cy="284"/>
                <a:chOff x="4434" y="1848"/>
                <a:chExt cx="508" cy="284"/>
              </a:xfrm>
            </p:grpSpPr>
            <p:sp>
              <p:nvSpPr>
                <p:cNvPr id="248" name="Rectangle 875"/>
                <p:cNvSpPr>
                  <a:spLocks noChangeArrowheads="1"/>
                </p:cNvSpPr>
                <p:nvPr/>
              </p:nvSpPr>
              <p:spPr bwMode="auto">
                <a:xfrm>
                  <a:off x="4446" y="1860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12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49" name="Rectangle 1069"/>
                <p:cNvSpPr>
                  <a:spLocks noChangeArrowheads="1"/>
                </p:cNvSpPr>
                <p:nvPr/>
              </p:nvSpPr>
              <p:spPr bwMode="auto">
                <a:xfrm>
                  <a:off x="4434" y="1848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7" name="Group 1072"/>
              <p:cNvGrpSpPr>
                <a:grpSpLocks/>
              </p:cNvGrpSpPr>
              <p:nvPr/>
            </p:nvGrpSpPr>
            <p:grpSpPr bwMode="auto">
              <a:xfrm>
                <a:off x="4942" y="1848"/>
                <a:ext cx="432" cy="284"/>
                <a:chOff x="4942" y="1848"/>
                <a:chExt cx="432" cy="284"/>
              </a:xfrm>
            </p:grpSpPr>
            <p:sp>
              <p:nvSpPr>
                <p:cNvPr id="246" name="Rectangle 876"/>
                <p:cNvSpPr>
                  <a:spLocks noChangeArrowheads="1"/>
                </p:cNvSpPr>
                <p:nvPr/>
              </p:nvSpPr>
              <p:spPr bwMode="auto">
                <a:xfrm>
                  <a:off x="4954" y="1860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31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47" name="Rectangle 1071"/>
                <p:cNvSpPr>
                  <a:spLocks noChangeArrowheads="1"/>
                </p:cNvSpPr>
                <p:nvPr/>
              </p:nvSpPr>
              <p:spPr bwMode="auto">
                <a:xfrm>
                  <a:off x="4942" y="1848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8" name="Group 1074"/>
              <p:cNvGrpSpPr>
                <a:grpSpLocks/>
              </p:cNvGrpSpPr>
              <p:nvPr/>
            </p:nvGrpSpPr>
            <p:grpSpPr bwMode="auto">
              <a:xfrm>
                <a:off x="5374" y="1848"/>
                <a:ext cx="508" cy="284"/>
                <a:chOff x="5374" y="1848"/>
                <a:chExt cx="508" cy="284"/>
              </a:xfrm>
            </p:grpSpPr>
            <p:sp>
              <p:nvSpPr>
                <p:cNvPr id="244" name="Rectangle 877"/>
                <p:cNvSpPr>
                  <a:spLocks noChangeArrowheads="1"/>
                </p:cNvSpPr>
                <p:nvPr/>
              </p:nvSpPr>
              <p:spPr bwMode="auto">
                <a:xfrm>
                  <a:off x="5386" y="1860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23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45" name="Rectangle 1073"/>
                <p:cNvSpPr>
                  <a:spLocks noChangeArrowheads="1"/>
                </p:cNvSpPr>
                <p:nvPr/>
              </p:nvSpPr>
              <p:spPr bwMode="auto">
                <a:xfrm>
                  <a:off x="5374" y="1848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9" name="Group 1076"/>
              <p:cNvGrpSpPr>
                <a:grpSpLocks/>
              </p:cNvGrpSpPr>
              <p:nvPr/>
            </p:nvGrpSpPr>
            <p:grpSpPr bwMode="auto">
              <a:xfrm>
                <a:off x="0" y="2156"/>
                <a:ext cx="1153" cy="284"/>
                <a:chOff x="0" y="2156"/>
                <a:chExt cx="1153" cy="284"/>
              </a:xfrm>
            </p:grpSpPr>
            <p:sp>
              <p:nvSpPr>
                <p:cNvPr id="242" name="Rectangle 878"/>
                <p:cNvSpPr>
                  <a:spLocks noChangeArrowheads="1"/>
                </p:cNvSpPr>
                <p:nvPr/>
              </p:nvSpPr>
              <p:spPr bwMode="auto">
                <a:xfrm>
                  <a:off x="12" y="2168"/>
                  <a:ext cx="112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Iraq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43" name="Rectangle 1075"/>
                <p:cNvSpPr>
                  <a:spLocks noChangeArrowheads="1"/>
                </p:cNvSpPr>
                <p:nvPr/>
              </p:nvSpPr>
              <p:spPr bwMode="auto">
                <a:xfrm>
                  <a:off x="0" y="2156"/>
                  <a:ext cx="115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0" name="Group 1078"/>
              <p:cNvGrpSpPr>
                <a:grpSpLocks/>
              </p:cNvGrpSpPr>
              <p:nvPr/>
            </p:nvGrpSpPr>
            <p:grpSpPr bwMode="auto">
              <a:xfrm>
                <a:off x="1153" y="2156"/>
                <a:ext cx="493" cy="284"/>
                <a:chOff x="1153" y="2156"/>
                <a:chExt cx="493" cy="284"/>
              </a:xfrm>
            </p:grpSpPr>
            <p:sp>
              <p:nvSpPr>
                <p:cNvPr id="240" name="Rectangle 879"/>
                <p:cNvSpPr>
                  <a:spLocks noChangeArrowheads="1"/>
                </p:cNvSpPr>
                <p:nvPr/>
              </p:nvSpPr>
              <p:spPr bwMode="auto">
                <a:xfrm>
                  <a:off x="1165" y="2168"/>
                  <a:ext cx="46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41" name="Rectangle 1077"/>
                <p:cNvSpPr>
                  <a:spLocks noChangeArrowheads="1"/>
                </p:cNvSpPr>
                <p:nvPr/>
              </p:nvSpPr>
              <p:spPr bwMode="auto">
                <a:xfrm>
                  <a:off x="1153" y="2156"/>
                  <a:ext cx="49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1" name="Group 1080"/>
              <p:cNvGrpSpPr>
                <a:grpSpLocks/>
              </p:cNvGrpSpPr>
              <p:nvPr/>
            </p:nvGrpSpPr>
            <p:grpSpPr bwMode="auto">
              <a:xfrm>
                <a:off x="1646" y="2156"/>
                <a:ext cx="474" cy="284"/>
                <a:chOff x="1646" y="2156"/>
                <a:chExt cx="474" cy="284"/>
              </a:xfrm>
            </p:grpSpPr>
            <p:sp>
              <p:nvSpPr>
                <p:cNvPr id="238" name="Rectangle 880"/>
                <p:cNvSpPr>
                  <a:spLocks noChangeArrowheads="1"/>
                </p:cNvSpPr>
                <p:nvPr/>
              </p:nvSpPr>
              <p:spPr bwMode="auto">
                <a:xfrm>
                  <a:off x="1658" y="2168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39" name="Rectangle 1079"/>
                <p:cNvSpPr>
                  <a:spLocks noChangeArrowheads="1"/>
                </p:cNvSpPr>
                <p:nvPr/>
              </p:nvSpPr>
              <p:spPr bwMode="auto">
                <a:xfrm>
                  <a:off x="1646" y="2156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2" name="Group 1082"/>
              <p:cNvGrpSpPr>
                <a:grpSpLocks/>
              </p:cNvGrpSpPr>
              <p:nvPr/>
            </p:nvGrpSpPr>
            <p:grpSpPr bwMode="auto">
              <a:xfrm>
                <a:off x="2120" y="2156"/>
                <a:ext cx="467" cy="284"/>
                <a:chOff x="2120" y="2156"/>
                <a:chExt cx="467" cy="284"/>
              </a:xfrm>
            </p:grpSpPr>
            <p:sp>
              <p:nvSpPr>
                <p:cNvPr id="236" name="Rectangle 881"/>
                <p:cNvSpPr>
                  <a:spLocks noChangeArrowheads="1"/>
                </p:cNvSpPr>
                <p:nvPr/>
              </p:nvSpPr>
              <p:spPr bwMode="auto">
                <a:xfrm>
                  <a:off x="2132" y="2168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37" name="Rectangle 1081"/>
                <p:cNvSpPr>
                  <a:spLocks noChangeArrowheads="1"/>
                </p:cNvSpPr>
                <p:nvPr/>
              </p:nvSpPr>
              <p:spPr bwMode="auto">
                <a:xfrm>
                  <a:off x="2120" y="2156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3" name="Group 1084"/>
              <p:cNvGrpSpPr>
                <a:grpSpLocks/>
              </p:cNvGrpSpPr>
              <p:nvPr/>
            </p:nvGrpSpPr>
            <p:grpSpPr bwMode="auto">
              <a:xfrm>
                <a:off x="2587" y="2156"/>
                <a:ext cx="474" cy="284"/>
                <a:chOff x="2587" y="2156"/>
                <a:chExt cx="474" cy="284"/>
              </a:xfrm>
            </p:grpSpPr>
            <p:sp>
              <p:nvSpPr>
                <p:cNvPr id="234" name="Rectangle 882"/>
                <p:cNvSpPr>
                  <a:spLocks noChangeArrowheads="1"/>
                </p:cNvSpPr>
                <p:nvPr/>
              </p:nvSpPr>
              <p:spPr bwMode="auto">
                <a:xfrm>
                  <a:off x="2599" y="2168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35" name="Rectangle 1083"/>
                <p:cNvSpPr>
                  <a:spLocks noChangeArrowheads="1"/>
                </p:cNvSpPr>
                <p:nvPr/>
              </p:nvSpPr>
              <p:spPr bwMode="auto">
                <a:xfrm>
                  <a:off x="2587" y="2156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4" name="Group 1086"/>
              <p:cNvGrpSpPr>
                <a:grpSpLocks/>
              </p:cNvGrpSpPr>
              <p:nvPr/>
            </p:nvGrpSpPr>
            <p:grpSpPr bwMode="auto">
              <a:xfrm>
                <a:off x="3061" y="2156"/>
                <a:ext cx="467" cy="284"/>
                <a:chOff x="3061" y="2156"/>
                <a:chExt cx="467" cy="284"/>
              </a:xfrm>
            </p:grpSpPr>
            <p:sp>
              <p:nvSpPr>
                <p:cNvPr id="232" name="Rectangle 883"/>
                <p:cNvSpPr>
                  <a:spLocks noChangeArrowheads="1"/>
                </p:cNvSpPr>
                <p:nvPr/>
              </p:nvSpPr>
              <p:spPr bwMode="auto">
                <a:xfrm>
                  <a:off x="3073" y="2168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33" name="Rectangle 1085"/>
                <p:cNvSpPr>
                  <a:spLocks noChangeArrowheads="1"/>
                </p:cNvSpPr>
                <p:nvPr/>
              </p:nvSpPr>
              <p:spPr bwMode="auto">
                <a:xfrm>
                  <a:off x="3061" y="2156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5" name="Group 1088"/>
              <p:cNvGrpSpPr>
                <a:grpSpLocks/>
              </p:cNvGrpSpPr>
              <p:nvPr/>
            </p:nvGrpSpPr>
            <p:grpSpPr bwMode="auto">
              <a:xfrm>
                <a:off x="3528" y="2156"/>
                <a:ext cx="474" cy="284"/>
                <a:chOff x="3528" y="2156"/>
                <a:chExt cx="474" cy="284"/>
              </a:xfrm>
            </p:grpSpPr>
            <p:sp>
              <p:nvSpPr>
                <p:cNvPr id="230" name="Rectangle 884"/>
                <p:cNvSpPr>
                  <a:spLocks noChangeArrowheads="1"/>
                </p:cNvSpPr>
                <p:nvPr/>
              </p:nvSpPr>
              <p:spPr bwMode="auto">
                <a:xfrm>
                  <a:off x="3540" y="2168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31" name="Rectangle 1087"/>
                <p:cNvSpPr>
                  <a:spLocks noChangeArrowheads="1"/>
                </p:cNvSpPr>
                <p:nvPr/>
              </p:nvSpPr>
              <p:spPr bwMode="auto">
                <a:xfrm>
                  <a:off x="3528" y="2156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6" name="Group 1090"/>
              <p:cNvGrpSpPr>
                <a:grpSpLocks/>
              </p:cNvGrpSpPr>
              <p:nvPr/>
            </p:nvGrpSpPr>
            <p:grpSpPr bwMode="auto">
              <a:xfrm>
                <a:off x="4002" y="2156"/>
                <a:ext cx="432" cy="284"/>
                <a:chOff x="4002" y="2156"/>
                <a:chExt cx="432" cy="284"/>
              </a:xfrm>
            </p:grpSpPr>
            <p:sp>
              <p:nvSpPr>
                <p:cNvPr id="228" name="Rectangle 885"/>
                <p:cNvSpPr>
                  <a:spLocks noChangeArrowheads="1"/>
                </p:cNvSpPr>
                <p:nvPr/>
              </p:nvSpPr>
              <p:spPr bwMode="auto">
                <a:xfrm>
                  <a:off x="4014" y="2168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2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29" name="Rectangle 1089"/>
                <p:cNvSpPr>
                  <a:spLocks noChangeArrowheads="1"/>
                </p:cNvSpPr>
                <p:nvPr/>
              </p:nvSpPr>
              <p:spPr bwMode="auto">
                <a:xfrm>
                  <a:off x="4002" y="2156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7" name="Group 1092"/>
              <p:cNvGrpSpPr>
                <a:grpSpLocks/>
              </p:cNvGrpSpPr>
              <p:nvPr/>
            </p:nvGrpSpPr>
            <p:grpSpPr bwMode="auto">
              <a:xfrm>
                <a:off x="4434" y="2156"/>
                <a:ext cx="508" cy="284"/>
                <a:chOff x="4434" y="2156"/>
                <a:chExt cx="508" cy="284"/>
              </a:xfrm>
            </p:grpSpPr>
            <p:sp>
              <p:nvSpPr>
                <p:cNvPr id="226" name="Rectangle 886"/>
                <p:cNvSpPr>
                  <a:spLocks noChangeArrowheads="1"/>
                </p:cNvSpPr>
                <p:nvPr/>
              </p:nvSpPr>
              <p:spPr bwMode="auto">
                <a:xfrm>
                  <a:off x="4446" y="2168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2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27" name="Rectangle 1091"/>
                <p:cNvSpPr>
                  <a:spLocks noChangeArrowheads="1"/>
                </p:cNvSpPr>
                <p:nvPr/>
              </p:nvSpPr>
              <p:spPr bwMode="auto">
                <a:xfrm>
                  <a:off x="4434" y="2156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8" name="Group 1094"/>
              <p:cNvGrpSpPr>
                <a:grpSpLocks/>
              </p:cNvGrpSpPr>
              <p:nvPr/>
            </p:nvGrpSpPr>
            <p:grpSpPr bwMode="auto">
              <a:xfrm>
                <a:off x="4942" y="2156"/>
                <a:ext cx="432" cy="284"/>
                <a:chOff x="4942" y="2156"/>
                <a:chExt cx="432" cy="284"/>
              </a:xfrm>
            </p:grpSpPr>
            <p:sp>
              <p:nvSpPr>
                <p:cNvPr id="224" name="Rectangle 887"/>
                <p:cNvSpPr>
                  <a:spLocks noChangeArrowheads="1"/>
                </p:cNvSpPr>
                <p:nvPr/>
              </p:nvSpPr>
              <p:spPr bwMode="auto">
                <a:xfrm>
                  <a:off x="4954" y="2168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2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25" name="Rectangle 1093"/>
                <p:cNvSpPr>
                  <a:spLocks noChangeArrowheads="1"/>
                </p:cNvSpPr>
                <p:nvPr/>
              </p:nvSpPr>
              <p:spPr bwMode="auto">
                <a:xfrm>
                  <a:off x="4942" y="2156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9" name="Group 1096"/>
              <p:cNvGrpSpPr>
                <a:grpSpLocks/>
              </p:cNvGrpSpPr>
              <p:nvPr/>
            </p:nvGrpSpPr>
            <p:grpSpPr bwMode="auto">
              <a:xfrm>
                <a:off x="5374" y="2156"/>
                <a:ext cx="508" cy="284"/>
                <a:chOff x="5374" y="2156"/>
                <a:chExt cx="508" cy="284"/>
              </a:xfrm>
            </p:grpSpPr>
            <p:sp>
              <p:nvSpPr>
                <p:cNvPr id="222" name="Rectangle 888"/>
                <p:cNvSpPr>
                  <a:spLocks noChangeArrowheads="1"/>
                </p:cNvSpPr>
                <p:nvPr/>
              </p:nvSpPr>
              <p:spPr bwMode="auto">
                <a:xfrm>
                  <a:off x="5386" y="2168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2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23" name="Rectangle 1095"/>
                <p:cNvSpPr>
                  <a:spLocks noChangeArrowheads="1"/>
                </p:cNvSpPr>
                <p:nvPr/>
              </p:nvSpPr>
              <p:spPr bwMode="auto">
                <a:xfrm>
                  <a:off x="5374" y="2156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0" name="Group 1098"/>
              <p:cNvGrpSpPr>
                <a:grpSpLocks/>
              </p:cNvGrpSpPr>
              <p:nvPr/>
            </p:nvGrpSpPr>
            <p:grpSpPr bwMode="auto">
              <a:xfrm>
                <a:off x="0" y="2464"/>
                <a:ext cx="1153" cy="284"/>
                <a:chOff x="0" y="2464"/>
                <a:chExt cx="1153" cy="284"/>
              </a:xfrm>
            </p:grpSpPr>
            <p:sp>
              <p:nvSpPr>
                <p:cNvPr id="220" name="Rectangle 889"/>
                <p:cNvSpPr>
                  <a:spLocks noChangeArrowheads="1"/>
                </p:cNvSpPr>
                <p:nvPr/>
              </p:nvSpPr>
              <p:spPr bwMode="auto">
                <a:xfrm>
                  <a:off x="12" y="2476"/>
                  <a:ext cx="112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Thailand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21" name="Rectangle 1097"/>
                <p:cNvSpPr>
                  <a:spLocks noChangeArrowheads="1"/>
                </p:cNvSpPr>
                <p:nvPr/>
              </p:nvSpPr>
              <p:spPr bwMode="auto">
                <a:xfrm>
                  <a:off x="0" y="2464"/>
                  <a:ext cx="115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1" name="Group 1100"/>
              <p:cNvGrpSpPr>
                <a:grpSpLocks/>
              </p:cNvGrpSpPr>
              <p:nvPr/>
            </p:nvGrpSpPr>
            <p:grpSpPr bwMode="auto">
              <a:xfrm>
                <a:off x="1153" y="2464"/>
                <a:ext cx="493" cy="284"/>
                <a:chOff x="1153" y="2464"/>
                <a:chExt cx="493" cy="284"/>
              </a:xfrm>
            </p:grpSpPr>
            <p:sp>
              <p:nvSpPr>
                <p:cNvPr id="218" name="Rectangle 890"/>
                <p:cNvSpPr>
                  <a:spLocks noChangeArrowheads="1"/>
                </p:cNvSpPr>
                <p:nvPr/>
              </p:nvSpPr>
              <p:spPr bwMode="auto">
                <a:xfrm>
                  <a:off x="1165" y="2476"/>
                  <a:ext cx="46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19" name="Rectangle 1099"/>
                <p:cNvSpPr>
                  <a:spLocks noChangeArrowheads="1"/>
                </p:cNvSpPr>
                <p:nvPr/>
              </p:nvSpPr>
              <p:spPr bwMode="auto">
                <a:xfrm>
                  <a:off x="1153" y="2464"/>
                  <a:ext cx="49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2" name="Group 1102"/>
              <p:cNvGrpSpPr>
                <a:grpSpLocks/>
              </p:cNvGrpSpPr>
              <p:nvPr/>
            </p:nvGrpSpPr>
            <p:grpSpPr bwMode="auto">
              <a:xfrm>
                <a:off x="1646" y="2464"/>
                <a:ext cx="474" cy="284"/>
                <a:chOff x="1646" y="2464"/>
                <a:chExt cx="474" cy="284"/>
              </a:xfrm>
            </p:grpSpPr>
            <p:sp>
              <p:nvSpPr>
                <p:cNvPr id="216" name="Rectangle 891"/>
                <p:cNvSpPr>
                  <a:spLocks noChangeArrowheads="1"/>
                </p:cNvSpPr>
                <p:nvPr/>
              </p:nvSpPr>
              <p:spPr bwMode="auto">
                <a:xfrm>
                  <a:off x="1658" y="2476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17" name="Rectangle 1101"/>
                <p:cNvSpPr>
                  <a:spLocks noChangeArrowheads="1"/>
                </p:cNvSpPr>
                <p:nvPr/>
              </p:nvSpPr>
              <p:spPr bwMode="auto">
                <a:xfrm>
                  <a:off x="1646" y="2464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3" name="Group 1104"/>
              <p:cNvGrpSpPr>
                <a:grpSpLocks/>
              </p:cNvGrpSpPr>
              <p:nvPr/>
            </p:nvGrpSpPr>
            <p:grpSpPr bwMode="auto">
              <a:xfrm>
                <a:off x="2120" y="2464"/>
                <a:ext cx="467" cy="284"/>
                <a:chOff x="2120" y="2464"/>
                <a:chExt cx="467" cy="284"/>
              </a:xfrm>
            </p:grpSpPr>
            <p:sp>
              <p:nvSpPr>
                <p:cNvPr id="214" name="Rectangle 892"/>
                <p:cNvSpPr>
                  <a:spLocks noChangeArrowheads="1"/>
                </p:cNvSpPr>
                <p:nvPr/>
              </p:nvSpPr>
              <p:spPr bwMode="auto">
                <a:xfrm>
                  <a:off x="2132" y="2476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17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15" name="Rectangle 1103"/>
                <p:cNvSpPr>
                  <a:spLocks noChangeArrowheads="1"/>
                </p:cNvSpPr>
                <p:nvPr/>
              </p:nvSpPr>
              <p:spPr bwMode="auto">
                <a:xfrm>
                  <a:off x="2120" y="2464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4" name="Group 1106"/>
              <p:cNvGrpSpPr>
                <a:grpSpLocks/>
              </p:cNvGrpSpPr>
              <p:nvPr/>
            </p:nvGrpSpPr>
            <p:grpSpPr bwMode="auto">
              <a:xfrm>
                <a:off x="2587" y="2464"/>
                <a:ext cx="474" cy="284"/>
                <a:chOff x="2587" y="2464"/>
                <a:chExt cx="474" cy="284"/>
              </a:xfrm>
            </p:grpSpPr>
            <p:sp>
              <p:nvSpPr>
                <p:cNvPr id="212" name="Rectangle 893"/>
                <p:cNvSpPr>
                  <a:spLocks noChangeArrowheads="1"/>
                </p:cNvSpPr>
                <p:nvPr/>
              </p:nvSpPr>
              <p:spPr bwMode="auto">
                <a:xfrm>
                  <a:off x="2599" y="2476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12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13" name="Rectangle 1105"/>
                <p:cNvSpPr>
                  <a:spLocks noChangeArrowheads="1"/>
                </p:cNvSpPr>
                <p:nvPr/>
              </p:nvSpPr>
              <p:spPr bwMode="auto">
                <a:xfrm>
                  <a:off x="2587" y="2464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5" name="Group 1108"/>
              <p:cNvGrpSpPr>
                <a:grpSpLocks/>
              </p:cNvGrpSpPr>
              <p:nvPr/>
            </p:nvGrpSpPr>
            <p:grpSpPr bwMode="auto">
              <a:xfrm>
                <a:off x="3061" y="2464"/>
                <a:ext cx="467" cy="284"/>
                <a:chOff x="3061" y="2464"/>
                <a:chExt cx="467" cy="284"/>
              </a:xfrm>
            </p:grpSpPr>
            <p:sp>
              <p:nvSpPr>
                <p:cNvPr id="210" name="Rectangle 894"/>
                <p:cNvSpPr>
                  <a:spLocks noChangeArrowheads="1"/>
                </p:cNvSpPr>
                <p:nvPr/>
              </p:nvSpPr>
              <p:spPr bwMode="auto">
                <a:xfrm>
                  <a:off x="3073" y="2476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5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11" name="Rectangle 1107"/>
                <p:cNvSpPr>
                  <a:spLocks noChangeArrowheads="1"/>
                </p:cNvSpPr>
                <p:nvPr/>
              </p:nvSpPr>
              <p:spPr bwMode="auto">
                <a:xfrm>
                  <a:off x="3061" y="2464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6" name="Group 1110"/>
              <p:cNvGrpSpPr>
                <a:grpSpLocks/>
              </p:cNvGrpSpPr>
              <p:nvPr/>
            </p:nvGrpSpPr>
            <p:grpSpPr bwMode="auto">
              <a:xfrm>
                <a:off x="3528" y="2464"/>
                <a:ext cx="474" cy="284"/>
                <a:chOff x="3528" y="2464"/>
                <a:chExt cx="474" cy="284"/>
              </a:xfrm>
            </p:grpSpPr>
            <p:sp>
              <p:nvSpPr>
                <p:cNvPr id="208" name="Rectangle 895"/>
                <p:cNvSpPr>
                  <a:spLocks noChangeArrowheads="1"/>
                </p:cNvSpPr>
                <p:nvPr/>
              </p:nvSpPr>
              <p:spPr bwMode="auto">
                <a:xfrm>
                  <a:off x="3540" y="2476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2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09" name="Rectangle 1109"/>
                <p:cNvSpPr>
                  <a:spLocks noChangeArrowheads="1"/>
                </p:cNvSpPr>
                <p:nvPr/>
              </p:nvSpPr>
              <p:spPr bwMode="auto">
                <a:xfrm>
                  <a:off x="3528" y="2464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7" name="Group 1112"/>
              <p:cNvGrpSpPr>
                <a:grpSpLocks/>
              </p:cNvGrpSpPr>
              <p:nvPr/>
            </p:nvGrpSpPr>
            <p:grpSpPr bwMode="auto">
              <a:xfrm>
                <a:off x="4002" y="2464"/>
                <a:ext cx="432" cy="284"/>
                <a:chOff x="4002" y="2464"/>
                <a:chExt cx="432" cy="284"/>
              </a:xfrm>
            </p:grpSpPr>
            <p:sp>
              <p:nvSpPr>
                <p:cNvPr id="206" name="Rectangle 896"/>
                <p:cNvSpPr>
                  <a:spLocks noChangeArrowheads="1"/>
                </p:cNvSpPr>
                <p:nvPr/>
              </p:nvSpPr>
              <p:spPr bwMode="auto">
                <a:xfrm>
                  <a:off x="4014" y="2476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07" name="Rectangle 1111"/>
                <p:cNvSpPr>
                  <a:spLocks noChangeArrowheads="1"/>
                </p:cNvSpPr>
                <p:nvPr/>
              </p:nvSpPr>
              <p:spPr bwMode="auto">
                <a:xfrm>
                  <a:off x="4002" y="2464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8" name="Group 1114"/>
              <p:cNvGrpSpPr>
                <a:grpSpLocks/>
              </p:cNvGrpSpPr>
              <p:nvPr/>
            </p:nvGrpSpPr>
            <p:grpSpPr bwMode="auto">
              <a:xfrm>
                <a:off x="4434" y="2464"/>
                <a:ext cx="508" cy="284"/>
                <a:chOff x="4434" y="2464"/>
                <a:chExt cx="508" cy="284"/>
              </a:xfrm>
            </p:grpSpPr>
            <p:sp>
              <p:nvSpPr>
                <p:cNvPr id="204" name="Rectangle 897"/>
                <p:cNvSpPr>
                  <a:spLocks noChangeArrowheads="1"/>
                </p:cNvSpPr>
                <p:nvPr/>
              </p:nvSpPr>
              <p:spPr bwMode="auto">
                <a:xfrm>
                  <a:off x="4446" y="2476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05" name="Rectangle 1113"/>
                <p:cNvSpPr>
                  <a:spLocks noChangeArrowheads="1"/>
                </p:cNvSpPr>
                <p:nvPr/>
              </p:nvSpPr>
              <p:spPr bwMode="auto">
                <a:xfrm>
                  <a:off x="4434" y="2464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9" name="Group 1116"/>
              <p:cNvGrpSpPr>
                <a:grpSpLocks/>
              </p:cNvGrpSpPr>
              <p:nvPr/>
            </p:nvGrpSpPr>
            <p:grpSpPr bwMode="auto">
              <a:xfrm>
                <a:off x="4942" y="2464"/>
                <a:ext cx="432" cy="284"/>
                <a:chOff x="4942" y="2464"/>
                <a:chExt cx="432" cy="284"/>
              </a:xfrm>
            </p:grpSpPr>
            <p:sp>
              <p:nvSpPr>
                <p:cNvPr id="202" name="Rectangle 898"/>
                <p:cNvSpPr>
                  <a:spLocks noChangeArrowheads="1"/>
                </p:cNvSpPr>
                <p:nvPr/>
              </p:nvSpPr>
              <p:spPr bwMode="auto">
                <a:xfrm>
                  <a:off x="4954" y="2476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22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03" name="Rectangle 1115"/>
                <p:cNvSpPr>
                  <a:spLocks noChangeArrowheads="1"/>
                </p:cNvSpPr>
                <p:nvPr/>
              </p:nvSpPr>
              <p:spPr bwMode="auto">
                <a:xfrm>
                  <a:off x="4942" y="2464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0" name="Group 1118"/>
              <p:cNvGrpSpPr>
                <a:grpSpLocks/>
              </p:cNvGrpSpPr>
              <p:nvPr/>
            </p:nvGrpSpPr>
            <p:grpSpPr bwMode="auto">
              <a:xfrm>
                <a:off x="5374" y="2464"/>
                <a:ext cx="508" cy="284"/>
                <a:chOff x="5374" y="2464"/>
                <a:chExt cx="508" cy="284"/>
              </a:xfrm>
            </p:grpSpPr>
            <p:sp>
              <p:nvSpPr>
                <p:cNvPr id="200" name="Rectangle 899"/>
                <p:cNvSpPr>
                  <a:spLocks noChangeArrowheads="1"/>
                </p:cNvSpPr>
                <p:nvPr/>
              </p:nvSpPr>
              <p:spPr bwMode="auto">
                <a:xfrm>
                  <a:off x="5386" y="2476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14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201" name="Rectangle 1117"/>
                <p:cNvSpPr>
                  <a:spLocks noChangeArrowheads="1"/>
                </p:cNvSpPr>
                <p:nvPr/>
              </p:nvSpPr>
              <p:spPr bwMode="auto">
                <a:xfrm>
                  <a:off x="5374" y="2464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1" name="Group 1120"/>
              <p:cNvGrpSpPr>
                <a:grpSpLocks/>
              </p:cNvGrpSpPr>
              <p:nvPr/>
            </p:nvGrpSpPr>
            <p:grpSpPr bwMode="auto">
              <a:xfrm>
                <a:off x="0" y="2772"/>
                <a:ext cx="1153" cy="284"/>
                <a:chOff x="0" y="2772"/>
                <a:chExt cx="1153" cy="284"/>
              </a:xfrm>
            </p:grpSpPr>
            <p:sp>
              <p:nvSpPr>
                <p:cNvPr id="198" name="Rectangle 900"/>
                <p:cNvSpPr>
                  <a:spLocks noChangeArrowheads="1"/>
                </p:cNvSpPr>
                <p:nvPr/>
              </p:nvSpPr>
              <p:spPr bwMode="auto">
                <a:xfrm>
                  <a:off x="12" y="2784"/>
                  <a:ext cx="112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Turkey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99" name="Rectangle 1119"/>
                <p:cNvSpPr>
                  <a:spLocks noChangeArrowheads="1"/>
                </p:cNvSpPr>
                <p:nvPr/>
              </p:nvSpPr>
              <p:spPr bwMode="auto">
                <a:xfrm>
                  <a:off x="0" y="2772"/>
                  <a:ext cx="115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2" name="Group 1122"/>
              <p:cNvGrpSpPr>
                <a:grpSpLocks/>
              </p:cNvGrpSpPr>
              <p:nvPr/>
            </p:nvGrpSpPr>
            <p:grpSpPr bwMode="auto">
              <a:xfrm>
                <a:off x="1153" y="2772"/>
                <a:ext cx="493" cy="284"/>
                <a:chOff x="1153" y="2772"/>
                <a:chExt cx="493" cy="284"/>
              </a:xfrm>
            </p:grpSpPr>
            <p:sp>
              <p:nvSpPr>
                <p:cNvPr id="196" name="Rectangle 901"/>
                <p:cNvSpPr>
                  <a:spLocks noChangeArrowheads="1"/>
                </p:cNvSpPr>
                <p:nvPr/>
              </p:nvSpPr>
              <p:spPr bwMode="auto">
                <a:xfrm>
                  <a:off x="1165" y="2784"/>
                  <a:ext cx="46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97" name="Rectangle 1121"/>
                <p:cNvSpPr>
                  <a:spLocks noChangeArrowheads="1"/>
                </p:cNvSpPr>
                <p:nvPr/>
              </p:nvSpPr>
              <p:spPr bwMode="auto">
                <a:xfrm>
                  <a:off x="1153" y="2772"/>
                  <a:ext cx="49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3" name="Group 1124"/>
              <p:cNvGrpSpPr>
                <a:grpSpLocks/>
              </p:cNvGrpSpPr>
              <p:nvPr/>
            </p:nvGrpSpPr>
            <p:grpSpPr bwMode="auto">
              <a:xfrm>
                <a:off x="1646" y="2772"/>
                <a:ext cx="474" cy="284"/>
                <a:chOff x="1646" y="2772"/>
                <a:chExt cx="474" cy="284"/>
              </a:xfrm>
            </p:grpSpPr>
            <p:sp>
              <p:nvSpPr>
                <p:cNvPr id="194" name="Rectangle 902"/>
                <p:cNvSpPr>
                  <a:spLocks noChangeArrowheads="1"/>
                </p:cNvSpPr>
                <p:nvPr/>
              </p:nvSpPr>
              <p:spPr bwMode="auto">
                <a:xfrm>
                  <a:off x="1658" y="2784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95" name="Rectangle 1123"/>
                <p:cNvSpPr>
                  <a:spLocks noChangeArrowheads="1"/>
                </p:cNvSpPr>
                <p:nvPr/>
              </p:nvSpPr>
              <p:spPr bwMode="auto">
                <a:xfrm>
                  <a:off x="1646" y="2772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4" name="Group 1126"/>
              <p:cNvGrpSpPr>
                <a:grpSpLocks/>
              </p:cNvGrpSpPr>
              <p:nvPr/>
            </p:nvGrpSpPr>
            <p:grpSpPr bwMode="auto">
              <a:xfrm>
                <a:off x="2120" y="2772"/>
                <a:ext cx="467" cy="284"/>
                <a:chOff x="2120" y="2772"/>
                <a:chExt cx="467" cy="284"/>
              </a:xfrm>
            </p:grpSpPr>
            <p:sp>
              <p:nvSpPr>
                <p:cNvPr id="192" name="Rectangle 903"/>
                <p:cNvSpPr>
                  <a:spLocks noChangeArrowheads="1"/>
                </p:cNvSpPr>
                <p:nvPr/>
              </p:nvSpPr>
              <p:spPr bwMode="auto">
                <a:xfrm>
                  <a:off x="2132" y="2784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93" name="Rectangle 1125"/>
                <p:cNvSpPr>
                  <a:spLocks noChangeArrowheads="1"/>
                </p:cNvSpPr>
                <p:nvPr/>
              </p:nvSpPr>
              <p:spPr bwMode="auto">
                <a:xfrm>
                  <a:off x="2120" y="2772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5" name="Group 1128"/>
              <p:cNvGrpSpPr>
                <a:grpSpLocks/>
              </p:cNvGrpSpPr>
              <p:nvPr/>
            </p:nvGrpSpPr>
            <p:grpSpPr bwMode="auto">
              <a:xfrm>
                <a:off x="2587" y="2772"/>
                <a:ext cx="474" cy="284"/>
                <a:chOff x="2587" y="2772"/>
                <a:chExt cx="474" cy="284"/>
              </a:xfrm>
            </p:grpSpPr>
            <p:sp>
              <p:nvSpPr>
                <p:cNvPr id="190" name="Rectangle 904"/>
                <p:cNvSpPr>
                  <a:spLocks noChangeArrowheads="1"/>
                </p:cNvSpPr>
                <p:nvPr/>
              </p:nvSpPr>
              <p:spPr bwMode="auto">
                <a:xfrm>
                  <a:off x="2599" y="2784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91" name="Rectangle 1127"/>
                <p:cNvSpPr>
                  <a:spLocks noChangeArrowheads="1"/>
                </p:cNvSpPr>
                <p:nvPr/>
              </p:nvSpPr>
              <p:spPr bwMode="auto">
                <a:xfrm>
                  <a:off x="2587" y="2772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6" name="Group 1130"/>
              <p:cNvGrpSpPr>
                <a:grpSpLocks/>
              </p:cNvGrpSpPr>
              <p:nvPr/>
            </p:nvGrpSpPr>
            <p:grpSpPr bwMode="auto">
              <a:xfrm>
                <a:off x="3061" y="2772"/>
                <a:ext cx="467" cy="284"/>
                <a:chOff x="3061" y="2772"/>
                <a:chExt cx="467" cy="284"/>
              </a:xfrm>
            </p:grpSpPr>
            <p:sp>
              <p:nvSpPr>
                <p:cNvPr id="188" name="Rectangle 905"/>
                <p:cNvSpPr>
                  <a:spLocks noChangeArrowheads="1"/>
                </p:cNvSpPr>
                <p:nvPr/>
              </p:nvSpPr>
              <p:spPr bwMode="auto">
                <a:xfrm>
                  <a:off x="3073" y="2784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89" name="Rectangle 1129"/>
                <p:cNvSpPr>
                  <a:spLocks noChangeArrowheads="1"/>
                </p:cNvSpPr>
                <p:nvPr/>
              </p:nvSpPr>
              <p:spPr bwMode="auto">
                <a:xfrm>
                  <a:off x="3061" y="2772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7" name="Group 1132"/>
              <p:cNvGrpSpPr>
                <a:grpSpLocks/>
              </p:cNvGrpSpPr>
              <p:nvPr/>
            </p:nvGrpSpPr>
            <p:grpSpPr bwMode="auto">
              <a:xfrm>
                <a:off x="3528" y="2772"/>
                <a:ext cx="474" cy="284"/>
                <a:chOff x="3528" y="2772"/>
                <a:chExt cx="474" cy="284"/>
              </a:xfrm>
            </p:grpSpPr>
            <p:sp>
              <p:nvSpPr>
                <p:cNvPr id="186" name="Rectangle 906"/>
                <p:cNvSpPr>
                  <a:spLocks noChangeArrowheads="1"/>
                </p:cNvSpPr>
                <p:nvPr/>
              </p:nvSpPr>
              <p:spPr bwMode="auto">
                <a:xfrm>
                  <a:off x="3540" y="2784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87" name="Rectangle 1131"/>
                <p:cNvSpPr>
                  <a:spLocks noChangeArrowheads="1"/>
                </p:cNvSpPr>
                <p:nvPr/>
              </p:nvSpPr>
              <p:spPr bwMode="auto">
                <a:xfrm>
                  <a:off x="3528" y="2772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8" name="Group 1134"/>
              <p:cNvGrpSpPr>
                <a:grpSpLocks/>
              </p:cNvGrpSpPr>
              <p:nvPr/>
            </p:nvGrpSpPr>
            <p:grpSpPr bwMode="auto">
              <a:xfrm>
                <a:off x="4002" y="2772"/>
                <a:ext cx="432" cy="284"/>
                <a:chOff x="4002" y="2772"/>
                <a:chExt cx="432" cy="284"/>
              </a:xfrm>
            </p:grpSpPr>
            <p:sp>
              <p:nvSpPr>
                <p:cNvPr id="184" name="Rectangle 907"/>
                <p:cNvSpPr>
                  <a:spLocks noChangeArrowheads="1"/>
                </p:cNvSpPr>
                <p:nvPr/>
              </p:nvSpPr>
              <p:spPr bwMode="auto">
                <a:xfrm>
                  <a:off x="4014" y="2784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12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85" name="Rectangle 1133"/>
                <p:cNvSpPr>
                  <a:spLocks noChangeArrowheads="1"/>
                </p:cNvSpPr>
                <p:nvPr/>
              </p:nvSpPr>
              <p:spPr bwMode="auto">
                <a:xfrm>
                  <a:off x="4002" y="2772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9" name="Group 1136"/>
              <p:cNvGrpSpPr>
                <a:grpSpLocks/>
              </p:cNvGrpSpPr>
              <p:nvPr/>
            </p:nvGrpSpPr>
            <p:grpSpPr bwMode="auto">
              <a:xfrm>
                <a:off x="4434" y="2772"/>
                <a:ext cx="508" cy="284"/>
                <a:chOff x="4434" y="2772"/>
                <a:chExt cx="508" cy="284"/>
              </a:xfrm>
            </p:grpSpPr>
            <p:sp>
              <p:nvSpPr>
                <p:cNvPr id="182" name="Rectangle 908"/>
                <p:cNvSpPr>
                  <a:spLocks noChangeArrowheads="1"/>
                </p:cNvSpPr>
                <p:nvPr/>
              </p:nvSpPr>
              <p:spPr bwMode="auto">
                <a:xfrm>
                  <a:off x="4446" y="2784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4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83" name="Rectangle 1135"/>
                <p:cNvSpPr>
                  <a:spLocks noChangeArrowheads="1"/>
                </p:cNvSpPr>
                <p:nvPr/>
              </p:nvSpPr>
              <p:spPr bwMode="auto">
                <a:xfrm>
                  <a:off x="4434" y="2772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0" name="Group 1138"/>
              <p:cNvGrpSpPr>
                <a:grpSpLocks/>
              </p:cNvGrpSpPr>
              <p:nvPr/>
            </p:nvGrpSpPr>
            <p:grpSpPr bwMode="auto">
              <a:xfrm>
                <a:off x="4942" y="2772"/>
                <a:ext cx="432" cy="284"/>
                <a:chOff x="4942" y="2772"/>
                <a:chExt cx="432" cy="284"/>
              </a:xfrm>
            </p:grpSpPr>
            <p:sp>
              <p:nvSpPr>
                <p:cNvPr id="180" name="Rectangle 909"/>
                <p:cNvSpPr>
                  <a:spLocks noChangeArrowheads="1"/>
                </p:cNvSpPr>
                <p:nvPr/>
              </p:nvSpPr>
              <p:spPr bwMode="auto">
                <a:xfrm>
                  <a:off x="4954" y="2784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12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81" name="Rectangle 1137"/>
                <p:cNvSpPr>
                  <a:spLocks noChangeArrowheads="1"/>
                </p:cNvSpPr>
                <p:nvPr/>
              </p:nvSpPr>
              <p:spPr bwMode="auto">
                <a:xfrm>
                  <a:off x="4942" y="2772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1" name="Group 1140"/>
              <p:cNvGrpSpPr>
                <a:grpSpLocks/>
              </p:cNvGrpSpPr>
              <p:nvPr/>
            </p:nvGrpSpPr>
            <p:grpSpPr bwMode="auto">
              <a:xfrm>
                <a:off x="5374" y="2772"/>
                <a:ext cx="508" cy="284"/>
                <a:chOff x="5374" y="2772"/>
                <a:chExt cx="508" cy="284"/>
              </a:xfrm>
            </p:grpSpPr>
            <p:sp>
              <p:nvSpPr>
                <p:cNvPr id="178" name="Rectangle 910"/>
                <p:cNvSpPr>
                  <a:spLocks noChangeArrowheads="1"/>
                </p:cNvSpPr>
                <p:nvPr/>
              </p:nvSpPr>
              <p:spPr bwMode="auto">
                <a:xfrm>
                  <a:off x="5386" y="2784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4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79" name="Rectangle 1139"/>
                <p:cNvSpPr>
                  <a:spLocks noChangeArrowheads="1"/>
                </p:cNvSpPr>
                <p:nvPr/>
              </p:nvSpPr>
              <p:spPr bwMode="auto">
                <a:xfrm>
                  <a:off x="5374" y="2772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2" name="Group 1142"/>
              <p:cNvGrpSpPr>
                <a:grpSpLocks/>
              </p:cNvGrpSpPr>
              <p:nvPr/>
            </p:nvGrpSpPr>
            <p:grpSpPr bwMode="auto">
              <a:xfrm>
                <a:off x="0" y="3080"/>
                <a:ext cx="1153" cy="284"/>
                <a:chOff x="0" y="3080"/>
                <a:chExt cx="1153" cy="284"/>
              </a:xfrm>
            </p:grpSpPr>
            <p:sp>
              <p:nvSpPr>
                <p:cNvPr id="176" name="Rectangle 911"/>
                <p:cNvSpPr>
                  <a:spLocks noChangeArrowheads="1"/>
                </p:cNvSpPr>
                <p:nvPr/>
              </p:nvSpPr>
              <p:spPr bwMode="auto">
                <a:xfrm>
                  <a:off x="12" y="3092"/>
                  <a:ext cx="112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Viet Nam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77" name="Rectangle 1141"/>
                <p:cNvSpPr>
                  <a:spLocks noChangeArrowheads="1"/>
                </p:cNvSpPr>
                <p:nvPr/>
              </p:nvSpPr>
              <p:spPr bwMode="auto">
                <a:xfrm>
                  <a:off x="0" y="3080"/>
                  <a:ext cx="115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3" name="Group 1144"/>
              <p:cNvGrpSpPr>
                <a:grpSpLocks/>
              </p:cNvGrpSpPr>
              <p:nvPr/>
            </p:nvGrpSpPr>
            <p:grpSpPr bwMode="auto">
              <a:xfrm>
                <a:off x="1153" y="3080"/>
                <a:ext cx="493" cy="284"/>
                <a:chOff x="1153" y="3080"/>
                <a:chExt cx="493" cy="284"/>
              </a:xfrm>
            </p:grpSpPr>
            <p:sp>
              <p:nvSpPr>
                <p:cNvPr id="174" name="Rectangle 912"/>
                <p:cNvSpPr>
                  <a:spLocks noChangeArrowheads="1"/>
                </p:cNvSpPr>
                <p:nvPr/>
              </p:nvSpPr>
              <p:spPr bwMode="auto">
                <a:xfrm>
                  <a:off x="1165" y="3092"/>
                  <a:ext cx="46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3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75" name="Rectangle 1143"/>
                <p:cNvSpPr>
                  <a:spLocks noChangeArrowheads="1"/>
                </p:cNvSpPr>
                <p:nvPr/>
              </p:nvSpPr>
              <p:spPr bwMode="auto">
                <a:xfrm>
                  <a:off x="1153" y="3080"/>
                  <a:ext cx="49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4" name="Group 1146"/>
              <p:cNvGrpSpPr>
                <a:grpSpLocks/>
              </p:cNvGrpSpPr>
              <p:nvPr/>
            </p:nvGrpSpPr>
            <p:grpSpPr bwMode="auto">
              <a:xfrm>
                <a:off x="1646" y="3080"/>
                <a:ext cx="474" cy="284"/>
                <a:chOff x="1646" y="3080"/>
                <a:chExt cx="474" cy="284"/>
              </a:xfrm>
            </p:grpSpPr>
            <p:sp>
              <p:nvSpPr>
                <p:cNvPr id="172" name="Rectangle 913"/>
                <p:cNvSpPr>
                  <a:spLocks noChangeArrowheads="1"/>
                </p:cNvSpPr>
                <p:nvPr/>
              </p:nvSpPr>
              <p:spPr bwMode="auto">
                <a:xfrm>
                  <a:off x="1658" y="3092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3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73" name="Rectangle 1145"/>
                <p:cNvSpPr>
                  <a:spLocks noChangeArrowheads="1"/>
                </p:cNvSpPr>
                <p:nvPr/>
              </p:nvSpPr>
              <p:spPr bwMode="auto">
                <a:xfrm>
                  <a:off x="1646" y="3080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5" name="Group 1148"/>
              <p:cNvGrpSpPr>
                <a:grpSpLocks/>
              </p:cNvGrpSpPr>
              <p:nvPr/>
            </p:nvGrpSpPr>
            <p:grpSpPr bwMode="auto">
              <a:xfrm>
                <a:off x="2120" y="3080"/>
                <a:ext cx="467" cy="284"/>
                <a:chOff x="2120" y="3080"/>
                <a:chExt cx="467" cy="284"/>
              </a:xfrm>
            </p:grpSpPr>
            <p:sp>
              <p:nvSpPr>
                <p:cNvPr id="170" name="Rectangle 914"/>
                <p:cNvSpPr>
                  <a:spLocks noChangeArrowheads="1"/>
                </p:cNvSpPr>
                <p:nvPr/>
              </p:nvSpPr>
              <p:spPr bwMode="auto">
                <a:xfrm>
                  <a:off x="2132" y="3092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29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71" name="Rectangle 1147"/>
                <p:cNvSpPr>
                  <a:spLocks noChangeArrowheads="1"/>
                </p:cNvSpPr>
                <p:nvPr/>
              </p:nvSpPr>
              <p:spPr bwMode="auto">
                <a:xfrm>
                  <a:off x="2120" y="3080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6" name="Group 1150"/>
              <p:cNvGrpSpPr>
                <a:grpSpLocks/>
              </p:cNvGrpSpPr>
              <p:nvPr/>
            </p:nvGrpSpPr>
            <p:grpSpPr bwMode="auto">
              <a:xfrm>
                <a:off x="2587" y="3080"/>
                <a:ext cx="474" cy="284"/>
                <a:chOff x="2587" y="3080"/>
                <a:chExt cx="474" cy="284"/>
              </a:xfrm>
            </p:grpSpPr>
            <p:sp>
              <p:nvSpPr>
                <p:cNvPr id="168" name="Rectangle 915"/>
                <p:cNvSpPr>
                  <a:spLocks noChangeArrowheads="1"/>
                </p:cNvSpPr>
                <p:nvPr/>
              </p:nvSpPr>
              <p:spPr bwMode="auto">
                <a:xfrm>
                  <a:off x="2599" y="3092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20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69" name="Rectangle 1149"/>
                <p:cNvSpPr>
                  <a:spLocks noChangeArrowheads="1"/>
                </p:cNvSpPr>
                <p:nvPr/>
              </p:nvSpPr>
              <p:spPr bwMode="auto">
                <a:xfrm>
                  <a:off x="2587" y="3080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7" name="Group 1152"/>
              <p:cNvGrpSpPr>
                <a:grpSpLocks/>
              </p:cNvGrpSpPr>
              <p:nvPr/>
            </p:nvGrpSpPr>
            <p:grpSpPr bwMode="auto">
              <a:xfrm>
                <a:off x="3061" y="3080"/>
                <a:ext cx="467" cy="284"/>
                <a:chOff x="3061" y="3080"/>
                <a:chExt cx="467" cy="284"/>
              </a:xfrm>
            </p:grpSpPr>
            <p:sp>
              <p:nvSpPr>
                <p:cNvPr id="166" name="Rectangle 916"/>
                <p:cNvSpPr>
                  <a:spLocks noChangeArrowheads="1"/>
                </p:cNvSpPr>
                <p:nvPr/>
              </p:nvSpPr>
              <p:spPr bwMode="auto">
                <a:xfrm>
                  <a:off x="3073" y="3092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61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67" name="Rectangle 1151"/>
                <p:cNvSpPr>
                  <a:spLocks noChangeArrowheads="1"/>
                </p:cNvSpPr>
                <p:nvPr/>
              </p:nvSpPr>
              <p:spPr bwMode="auto">
                <a:xfrm>
                  <a:off x="3061" y="3080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8" name="Group 1154"/>
              <p:cNvGrpSpPr>
                <a:grpSpLocks/>
              </p:cNvGrpSpPr>
              <p:nvPr/>
            </p:nvGrpSpPr>
            <p:grpSpPr bwMode="auto">
              <a:xfrm>
                <a:off x="3528" y="3080"/>
                <a:ext cx="474" cy="284"/>
                <a:chOff x="3528" y="3080"/>
                <a:chExt cx="474" cy="284"/>
              </a:xfrm>
            </p:grpSpPr>
            <p:sp>
              <p:nvSpPr>
                <p:cNvPr id="164" name="Rectangle 917"/>
                <p:cNvSpPr>
                  <a:spLocks noChangeArrowheads="1"/>
                </p:cNvSpPr>
                <p:nvPr/>
              </p:nvSpPr>
              <p:spPr bwMode="auto">
                <a:xfrm>
                  <a:off x="3540" y="3092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19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65" name="Rectangle 1153"/>
                <p:cNvSpPr>
                  <a:spLocks noChangeArrowheads="1"/>
                </p:cNvSpPr>
                <p:nvPr/>
              </p:nvSpPr>
              <p:spPr bwMode="auto">
                <a:xfrm>
                  <a:off x="3528" y="3080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9" name="Group 1156"/>
              <p:cNvGrpSpPr>
                <a:grpSpLocks/>
              </p:cNvGrpSpPr>
              <p:nvPr/>
            </p:nvGrpSpPr>
            <p:grpSpPr bwMode="auto">
              <a:xfrm>
                <a:off x="4002" y="3080"/>
                <a:ext cx="432" cy="284"/>
                <a:chOff x="4002" y="3080"/>
                <a:chExt cx="432" cy="284"/>
              </a:xfrm>
            </p:grpSpPr>
            <p:sp>
              <p:nvSpPr>
                <p:cNvPr id="162" name="Rectangle 918"/>
                <p:cNvSpPr>
                  <a:spLocks noChangeArrowheads="1"/>
                </p:cNvSpPr>
                <p:nvPr/>
              </p:nvSpPr>
              <p:spPr bwMode="auto">
                <a:xfrm>
                  <a:off x="4014" y="3092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63" name="Rectangle 1155"/>
                <p:cNvSpPr>
                  <a:spLocks noChangeArrowheads="1"/>
                </p:cNvSpPr>
                <p:nvPr/>
              </p:nvSpPr>
              <p:spPr bwMode="auto">
                <a:xfrm>
                  <a:off x="4002" y="3080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0" name="Group 1158"/>
              <p:cNvGrpSpPr>
                <a:grpSpLocks/>
              </p:cNvGrpSpPr>
              <p:nvPr/>
            </p:nvGrpSpPr>
            <p:grpSpPr bwMode="auto">
              <a:xfrm>
                <a:off x="4434" y="3080"/>
                <a:ext cx="508" cy="284"/>
                <a:chOff x="4434" y="3080"/>
                <a:chExt cx="508" cy="284"/>
              </a:xfrm>
            </p:grpSpPr>
            <p:sp>
              <p:nvSpPr>
                <p:cNvPr id="160" name="Rectangle 919"/>
                <p:cNvSpPr>
                  <a:spLocks noChangeArrowheads="1"/>
                </p:cNvSpPr>
                <p:nvPr/>
              </p:nvSpPr>
              <p:spPr bwMode="auto">
                <a:xfrm>
                  <a:off x="4446" y="3092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0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61" name="Rectangle 1157"/>
                <p:cNvSpPr>
                  <a:spLocks noChangeArrowheads="1"/>
                </p:cNvSpPr>
                <p:nvPr/>
              </p:nvSpPr>
              <p:spPr bwMode="auto">
                <a:xfrm>
                  <a:off x="4434" y="3080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1" name="Group 1160"/>
              <p:cNvGrpSpPr>
                <a:grpSpLocks/>
              </p:cNvGrpSpPr>
              <p:nvPr/>
            </p:nvGrpSpPr>
            <p:grpSpPr bwMode="auto">
              <a:xfrm>
                <a:off x="4942" y="3080"/>
                <a:ext cx="432" cy="284"/>
                <a:chOff x="4942" y="3080"/>
                <a:chExt cx="432" cy="284"/>
              </a:xfrm>
            </p:grpSpPr>
            <p:sp>
              <p:nvSpPr>
                <p:cNvPr id="158" name="Rectangle 920"/>
                <p:cNvSpPr>
                  <a:spLocks noChangeArrowheads="1"/>
                </p:cNvSpPr>
                <p:nvPr/>
              </p:nvSpPr>
              <p:spPr bwMode="auto">
                <a:xfrm>
                  <a:off x="4954" y="3092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93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59" name="Rectangle 1159"/>
                <p:cNvSpPr>
                  <a:spLocks noChangeArrowheads="1"/>
                </p:cNvSpPr>
                <p:nvPr/>
              </p:nvSpPr>
              <p:spPr bwMode="auto">
                <a:xfrm>
                  <a:off x="4942" y="3080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2" name="Group 1162"/>
              <p:cNvGrpSpPr>
                <a:grpSpLocks/>
              </p:cNvGrpSpPr>
              <p:nvPr/>
            </p:nvGrpSpPr>
            <p:grpSpPr bwMode="auto">
              <a:xfrm>
                <a:off x="5374" y="3080"/>
                <a:ext cx="508" cy="284"/>
                <a:chOff x="5374" y="3080"/>
                <a:chExt cx="508" cy="284"/>
              </a:xfrm>
            </p:grpSpPr>
            <p:sp>
              <p:nvSpPr>
                <p:cNvPr id="156" name="Rectangle 921"/>
                <p:cNvSpPr>
                  <a:spLocks noChangeArrowheads="1"/>
                </p:cNvSpPr>
                <p:nvPr/>
              </p:nvSpPr>
              <p:spPr bwMode="auto">
                <a:xfrm>
                  <a:off x="5386" y="3092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42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57" name="Rectangle 1161"/>
                <p:cNvSpPr>
                  <a:spLocks noChangeArrowheads="1"/>
                </p:cNvSpPr>
                <p:nvPr/>
              </p:nvSpPr>
              <p:spPr bwMode="auto">
                <a:xfrm>
                  <a:off x="5374" y="3080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3" name="Group 1164"/>
              <p:cNvGrpSpPr>
                <a:grpSpLocks/>
              </p:cNvGrpSpPr>
              <p:nvPr/>
            </p:nvGrpSpPr>
            <p:grpSpPr bwMode="auto">
              <a:xfrm>
                <a:off x="0" y="3388"/>
                <a:ext cx="1153" cy="284"/>
                <a:chOff x="0" y="3388"/>
                <a:chExt cx="1153" cy="284"/>
              </a:xfrm>
            </p:grpSpPr>
            <p:sp>
              <p:nvSpPr>
                <p:cNvPr id="154" name="Rectangle 922"/>
                <p:cNvSpPr>
                  <a:spLocks noChangeArrowheads="1"/>
                </p:cNvSpPr>
                <p:nvPr/>
              </p:nvSpPr>
              <p:spPr bwMode="auto">
                <a:xfrm>
                  <a:off x="12" y="3400"/>
                  <a:ext cx="112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Total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55" name="Rectangle 1163"/>
                <p:cNvSpPr>
                  <a:spLocks noChangeArrowheads="1"/>
                </p:cNvSpPr>
                <p:nvPr/>
              </p:nvSpPr>
              <p:spPr bwMode="auto">
                <a:xfrm>
                  <a:off x="0" y="3388"/>
                  <a:ext cx="115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4" name="Group 1166"/>
              <p:cNvGrpSpPr>
                <a:grpSpLocks/>
              </p:cNvGrpSpPr>
              <p:nvPr/>
            </p:nvGrpSpPr>
            <p:grpSpPr bwMode="auto">
              <a:xfrm>
                <a:off x="1153" y="3388"/>
                <a:ext cx="493" cy="284"/>
                <a:chOff x="1153" y="3388"/>
                <a:chExt cx="493" cy="284"/>
              </a:xfrm>
            </p:grpSpPr>
            <p:sp>
              <p:nvSpPr>
                <p:cNvPr id="152" name="Rectangle 923"/>
                <p:cNvSpPr>
                  <a:spLocks noChangeArrowheads="1"/>
                </p:cNvSpPr>
                <p:nvPr/>
              </p:nvSpPr>
              <p:spPr bwMode="auto">
                <a:xfrm>
                  <a:off x="1165" y="3400"/>
                  <a:ext cx="469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3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53" name="Rectangle 1165"/>
                <p:cNvSpPr>
                  <a:spLocks noChangeArrowheads="1"/>
                </p:cNvSpPr>
                <p:nvPr/>
              </p:nvSpPr>
              <p:spPr bwMode="auto">
                <a:xfrm>
                  <a:off x="1153" y="3388"/>
                  <a:ext cx="493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5" name="Group 1168"/>
              <p:cNvGrpSpPr>
                <a:grpSpLocks/>
              </p:cNvGrpSpPr>
              <p:nvPr/>
            </p:nvGrpSpPr>
            <p:grpSpPr bwMode="auto">
              <a:xfrm>
                <a:off x="1646" y="3388"/>
                <a:ext cx="474" cy="284"/>
                <a:chOff x="1646" y="3388"/>
                <a:chExt cx="474" cy="284"/>
              </a:xfrm>
            </p:grpSpPr>
            <p:sp>
              <p:nvSpPr>
                <p:cNvPr id="150" name="Rectangle 924"/>
                <p:cNvSpPr>
                  <a:spLocks noChangeArrowheads="1"/>
                </p:cNvSpPr>
                <p:nvPr/>
              </p:nvSpPr>
              <p:spPr bwMode="auto">
                <a:xfrm>
                  <a:off x="1658" y="3400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3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51" name="Rectangle 1167"/>
                <p:cNvSpPr>
                  <a:spLocks noChangeArrowheads="1"/>
                </p:cNvSpPr>
                <p:nvPr/>
              </p:nvSpPr>
              <p:spPr bwMode="auto">
                <a:xfrm>
                  <a:off x="1646" y="3388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6" name="Group 1170"/>
              <p:cNvGrpSpPr>
                <a:grpSpLocks/>
              </p:cNvGrpSpPr>
              <p:nvPr/>
            </p:nvGrpSpPr>
            <p:grpSpPr bwMode="auto">
              <a:xfrm>
                <a:off x="2120" y="3388"/>
                <a:ext cx="467" cy="284"/>
                <a:chOff x="2120" y="3388"/>
                <a:chExt cx="467" cy="284"/>
              </a:xfrm>
            </p:grpSpPr>
            <p:sp>
              <p:nvSpPr>
                <p:cNvPr id="148" name="Rectangle 925"/>
                <p:cNvSpPr>
                  <a:spLocks noChangeArrowheads="1"/>
                </p:cNvSpPr>
                <p:nvPr/>
              </p:nvSpPr>
              <p:spPr bwMode="auto">
                <a:xfrm>
                  <a:off x="2132" y="3400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46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49" name="Rectangle 1169"/>
                <p:cNvSpPr>
                  <a:spLocks noChangeArrowheads="1"/>
                </p:cNvSpPr>
                <p:nvPr/>
              </p:nvSpPr>
              <p:spPr bwMode="auto">
                <a:xfrm>
                  <a:off x="2120" y="3388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7" name="Group 1172"/>
              <p:cNvGrpSpPr>
                <a:grpSpLocks/>
              </p:cNvGrpSpPr>
              <p:nvPr/>
            </p:nvGrpSpPr>
            <p:grpSpPr bwMode="auto">
              <a:xfrm>
                <a:off x="2587" y="3388"/>
                <a:ext cx="474" cy="284"/>
                <a:chOff x="2587" y="3388"/>
                <a:chExt cx="474" cy="284"/>
              </a:xfrm>
            </p:grpSpPr>
            <p:sp>
              <p:nvSpPr>
                <p:cNvPr id="146" name="Rectangle 926"/>
                <p:cNvSpPr>
                  <a:spLocks noChangeArrowheads="1"/>
                </p:cNvSpPr>
                <p:nvPr/>
              </p:nvSpPr>
              <p:spPr bwMode="auto">
                <a:xfrm>
                  <a:off x="2599" y="3400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32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47" name="Rectangle 1171"/>
                <p:cNvSpPr>
                  <a:spLocks noChangeArrowheads="1"/>
                </p:cNvSpPr>
                <p:nvPr/>
              </p:nvSpPr>
              <p:spPr bwMode="auto">
                <a:xfrm>
                  <a:off x="2587" y="3388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8" name="Group 1174"/>
              <p:cNvGrpSpPr>
                <a:grpSpLocks/>
              </p:cNvGrpSpPr>
              <p:nvPr/>
            </p:nvGrpSpPr>
            <p:grpSpPr bwMode="auto">
              <a:xfrm>
                <a:off x="3061" y="3388"/>
                <a:ext cx="467" cy="284"/>
                <a:chOff x="3061" y="3388"/>
                <a:chExt cx="467" cy="284"/>
              </a:xfrm>
            </p:grpSpPr>
            <p:sp>
              <p:nvSpPr>
                <p:cNvPr id="144" name="Rectangle 927"/>
                <p:cNvSpPr>
                  <a:spLocks noChangeArrowheads="1"/>
                </p:cNvSpPr>
                <p:nvPr/>
              </p:nvSpPr>
              <p:spPr bwMode="auto">
                <a:xfrm>
                  <a:off x="3073" y="3400"/>
                  <a:ext cx="443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95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45" name="Rectangle 1173"/>
                <p:cNvSpPr>
                  <a:spLocks noChangeArrowheads="1"/>
                </p:cNvSpPr>
                <p:nvPr/>
              </p:nvSpPr>
              <p:spPr bwMode="auto">
                <a:xfrm>
                  <a:off x="3061" y="3388"/>
                  <a:ext cx="467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9" name="Group 1176"/>
              <p:cNvGrpSpPr>
                <a:grpSpLocks/>
              </p:cNvGrpSpPr>
              <p:nvPr/>
            </p:nvGrpSpPr>
            <p:grpSpPr bwMode="auto">
              <a:xfrm>
                <a:off x="3528" y="3388"/>
                <a:ext cx="474" cy="284"/>
                <a:chOff x="3528" y="3388"/>
                <a:chExt cx="474" cy="284"/>
              </a:xfrm>
            </p:grpSpPr>
            <p:sp>
              <p:nvSpPr>
                <p:cNvPr id="142" name="Rectangle 928"/>
                <p:cNvSpPr>
                  <a:spLocks noChangeArrowheads="1"/>
                </p:cNvSpPr>
                <p:nvPr/>
              </p:nvSpPr>
              <p:spPr bwMode="auto">
                <a:xfrm>
                  <a:off x="3540" y="3400"/>
                  <a:ext cx="450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41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43" name="Rectangle 1175"/>
                <p:cNvSpPr>
                  <a:spLocks noChangeArrowheads="1"/>
                </p:cNvSpPr>
                <p:nvPr/>
              </p:nvSpPr>
              <p:spPr bwMode="auto">
                <a:xfrm>
                  <a:off x="3528" y="3388"/>
                  <a:ext cx="474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30" name="Group 1178"/>
              <p:cNvGrpSpPr>
                <a:grpSpLocks/>
              </p:cNvGrpSpPr>
              <p:nvPr/>
            </p:nvGrpSpPr>
            <p:grpSpPr bwMode="auto">
              <a:xfrm>
                <a:off x="4002" y="3388"/>
                <a:ext cx="432" cy="284"/>
                <a:chOff x="4002" y="3388"/>
                <a:chExt cx="432" cy="284"/>
              </a:xfrm>
            </p:grpSpPr>
            <p:sp>
              <p:nvSpPr>
                <p:cNvPr id="140" name="Rectangle 929"/>
                <p:cNvSpPr>
                  <a:spLocks noChangeArrowheads="1"/>
                </p:cNvSpPr>
                <p:nvPr/>
              </p:nvSpPr>
              <p:spPr bwMode="auto">
                <a:xfrm>
                  <a:off x="4014" y="3400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49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41" name="Rectangle 1177"/>
                <p:cNvSpPr>
                  <a:spLocks noChangeArrowheads="1"/>
                </p:cNvSpPr>
                <p:nvPr/>
              </p:nvSpPr>
              <p:spPr bwMode="auto">
                <a:xfrm>
                  <a:off x="4002" y="3388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31" name="Group 1180"/>
              <p:cNvGrpSpPr>
                <a:grpSpLocks/>
              </p:cNvGrpSpPr>
              <p:nvPr/>
            </p:nvGrpSpPr>
            <p:grpSpPr bwMode="auto">
              <a:xfrm>
                <a:off x="4434" y="3388"/>
                <a:ext cx="508" cy="284"/>
                <a:chOff x="4434" y="3388"/>
                <a:chExt cx="508" cy="284"/>
              </a:xfrm>
            </p:grpSpPr>
            <p:sp>
              <p:nvSpPr>
                <p:cNvPr id="138" name="Rectangle 930"/>
                <p:cNvSpPr>
                  <a:spLocks noChangeArrowheads="1"/>
                </p:cNvSpPr>
                <p:nvPr/>
              </p:nvSpPr>
              <p:spPr bwMode="auto">
                <a:xfrm>
                  <a:off x="4446" y="3400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cs typeface="Times New Roman" charset="0"/>
                    </a:rPr>
                    <a:t>33</a:t>
                  </a:r>
                </a:p>
                <a:p>
                  <a:pPr algn="l"/>
                  <a:endParaRPr lang="en-US" sz="1100"/>
                </a:p>
              </p:txBody>
            </p:sp>
            <p:sp>
              <p:nvSpPr>
                <p:cNvPr id="139" name="Rectangle 1179"/>
                <p:cNvSpPr>
                  <a:spLocks noChangeArrowheads="1"/>
                </p:cNvSpPr>
                <p:nvPr/>
              </p:nvSpPr>
              <p:spPr bwMode="auto">
                <a:xfrm>
                  <a:off x="4434" y="3388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32" name="Group 1182"/>
              <p:cNvGrpSpPr>
                <a:grpSpLocks/>
              </p:cNvGrpSpPr>
              <p:nvPr/>
            </p:nvGrpSpPr>
            <p:grpSpPr bwMode="auto">
              <a:xfrm>
                <a:off x="4942" y="3388"/>
                <a:ext cx="432" cy="284"/>
                <a:chOff x="4942" y="3388"/>
                <a:chExt cx="432" cy="284"/>
              </a:xfrm>
            </p:grpSpPr>
            <p:sp>
              <p:nvSpPr>
                <p:cNvPr id="136" name="Rectangle 931"/>
                <p:cNvSpPr>
                  <a:spLocks noChangeArrowheads="1"/>
                </p:cNvSpPr>
                <p:nvPr/>
              </p:nvSpPr>
              <p:spPr bwMode="auto">
                <a:xfrm>
                  <a:off x="4954" y="3400"/>
                  <a:ext cx="408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solidFill>
                        <a:srgbClr val="FF0000"/>
                      </a:solidFill>
                      <a:cs typeface="Times New Roman" charset="0"/>
                    </a:rPr>
                    <a:t>194</a:t>
                  </a:r>
                </a:p>
                <a:p>
                  <a:pPr algn="l"/>
                  <a:endParaRPr lang="en-US" sz="11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37" name="Rectangle 1181"/>
                <p:cNvSpPr>
                  <a:spLocks noChangeArrowheads="1"/>
                </p:cNvSpPr>
                <p:nvPr/>
              </p:nvSpPr>
              <p:spPr bwMode="auto">
                <a:xfrm>
                  <a:off x="4942" y="3388"/>
                  <a:ext cx="432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33" name="Group 1184"/>
              <p:cNvGrpSpPr>
                <a:grpSpLocks/>
              </p:cNvGrpSpPr>
              <p:nvPr/>
            </p:nvGrpSpPr>
            <p:grpSpPr bwMode="auto">
              <a:xfrm>
                <a:off x="5374" y="3388"/>
                <a:ext cx="508" cy="284"/>
                <a:chOff x="5374" y="3388"/>
                <a:chExt cx="508" cy="284"/>
              </a:xfrm>
            </p:grpSpPr>
            <p:sp>
              <p:nvSpPr>
                <p:cNvPr id="134" name="Rectangle 932"/>
                <p:cNvSpPr>
                  <a:spLocks noChangeArrowheads="1"/>
                </p:cNvSpPr>
                <p:nvPr/>
              </p:nvSpPr>
              <p:spPr bwMode="auto">
                <a:xfrm>
                  <a:off x="5386" y="3400"/>
                  <a:ext cx="484" cy="26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l" eaLnBrk="1" hangingPunct="1"/>
                  <a:r>
                    <a:rPr lang="en-US" sz="1100">
                      <a:solidFill>
                        <a:srgbClr val="FF0000"/>
                      </a:solidFill>
                      <a:cs typeface="Times New Roman" charset="0"/>
                    </a:rPr>
                    <a:t>109</a:t>
                  </a:r>
                </a:p>
                <a:p>
                  <a:pPr algn="l"/>
                  <a:endParaRPr lang="en-US" sz="11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35" name="Rectangle 1183"/>
                <p:cNvSpPr>
                  <a:spLocks noChangeArrowheads="1"/>
                </p:cNvSpPr>
                <p:nvPr/>
              </p:nvSpPr>
              <p:spPr bwMode="auto">
                <a:xfrm>
                  <a:off x="5374" y="3388"/>
                  <a:ext cx="508" cy="284"/>
                </a:xfrm>
                <a:prstGeom prst="rect">
                  <a:avLst/>
                </a:prstGeom>
                <a:noFill/>
                <a:ln w="7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7" name="Rectangle 1186"/>
            <p:cNvSpPr>
              <a:spLocks noChangeArrowheads="1"/>
            </p:cNvSpPr>
            <p:nvPr/>
          </p:nvSpPr>
          <p:spPr bwMode="auto">
            <a:xfrm>
              <a:off x="-3" y="-3"/>
              <a:ext cx="5888" cy="367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:\ \PTICJI GRIP1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40" y="457200"/>
            <a:ext cx="8901660" cy="5902187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1066800"/>
            <a:ext cx="91440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Preventivne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mere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koji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preporučuje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Svetska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zdravstvena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organizacija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(WHO):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A.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za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titna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odeća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sve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koji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u random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procesu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obolelom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živinom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podrazumeva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1. Radon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odelo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nepromočivom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keceljom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ili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hiru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ogrtač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odelo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dugih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rukava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keceljom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otporne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gumene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za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titne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rukavice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koje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se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mogu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dezinfikovati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3.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za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titne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maske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poželjno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N95), 4.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za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titne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naočare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5.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gumene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čizme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koje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se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mogu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dezifikovati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-B.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sve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osobe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koje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bile u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bliskom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kontaktu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obolelom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živinom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ili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eventualno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zagađenim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predmetima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opremom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moraju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obavezno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prati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ruke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sapunom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vodom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izbegavati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dodirivanje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konjuktiva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nosa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usta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C.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okolina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se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čistiti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dezinfikovati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uz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primenu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mera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lične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za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tite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(A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B).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c\Desktop\Masaza, Pticji grip\images.jpeg"/>
          <p:cNvPicPr>
            <a:picLocks noChangeAspect="1" noChangeArrowheads="1"/>
          </p:cNvPicPr>
          <p:nvPr/>
        </p:nvPicPr>
        <p:blipFill>
          <a:blip r:embed="rId2">
            <a:lum contrast="-40000"/>
          </a:blip>
          <a:srcRect/>
          <a:stretch>
            <a:fillRect/>
          </a:stretch>
        </p:blipFill>
        <p:spPr bwMode="auto">
          <a:xfrm>
            <a:off x="228601" y="228600"/>
            <a:ext cx="8680938" cy="63246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ctrTitle" idx="4294967295"/>
          </p:nvPr>
        </p:nvSpPr>
        <p:spPr>
          <a:xfrm>
            <a:off x="0" y="685800"/>
            <a:ext cx="7772400" cy="4419600"/>
          </a:xfrm>
        </p:spPr>
        <p:txBody>
          <a:bodyPr>
            <a:normAutofit/>
          </a:bodyPr>
          <a:lstStyle/>
          <a:p>
            <a:r>
              <a:rPr lang="en-US" sz="2000" dirty="0"/>
              <a:t>U </a:t>
            </a:r>
            <a:r>
              <a:rPr lang="en-US" sz="2000" dirty="0" err="1"/>
              <a:t>početku</a:t>
            </a:r>
            <a:r>
              <a:rPr lang="en-US" sz="2000" dirty="0"/>
              <a:t> </a:t>
            </a:r>
            <a:r>
              <a:rPr lang="en-US" sz="2000" dirty="0" err="1"/>
              <a:t>pojave</a:t>
            </a:r>
            <a:r>
              <a:rPr lang="en-US" sz="2000" dirty="0"/>
              <a:t> humane </a:t>
            </a:r>
            <a:r>
              <a:rPr lang="en-US" sz="2000" dirty="0" err="1"/>
              <a:t>infekcije</a:t>
            </a:r>
            <a:r>
              <a:rPr lang="en-US" sz="2000" dirty="0"/>
              <a:t> </a:t>
            </a:r>
            <a:r>
              <a:rPr lang="en-US" sz="2000" dirty="0" err="1"/>
              <a:t>virusom</a:t>
            </a:r>
            <a:r>
              <a:rPr lang="en-US" sz="2000" dirty="0"/>
              <a:t> </a:t>
            </a:r>
            <a:r>
              <a:rPr lang="en-US" sz="2000" dirty="0" err="1"/>
              <a:t>ptičijeg</a:t>
            </a:r>
            <a:r>
              <a:rPr lang="en-US" sz="2000" dirty="0"/>
              <a:t> </a:t>
            </a:r>
            <a:r>
              <a:rPr lang="en-US" sz="2000" dirty="0" err="1"/>
              <a:t>gripa</a:t>
            </a:r>
            <a:r>
              <a:rPr lang="en-US" sz="2000" dirty="0"/>
              <a:t> </a:t>
            </a:r>
            <a:r>
              <a:rPr lang="en-US" sz="2000" dirty="0" err="1"/>
              <a:t>smrtnost</a:t>
            </a:r>
            <a:r>
              <a:rPr lang="en-US" sz="2000" dirty="0"/>
              <a:t> je </a:t>
            </a:r>
            <a:r>
              <a:rPr lang="en-US" sz="2000" dirty="0" err="1"/>
              <a:t>bila</a:t>
            </a:r>
            <a:r>
              <a:rPr lang="en-US" sz="2000" dirty="0"/>
              <a:t> </a:t>
            </a:r>
            <a:r>
              <a:rPr lang="en-US" sz="2000" dirty="0" err="1"/>
              <a:t>viša</a:t>
            </a:r>
            <a:r>
              <a:rPr lang="en-US" sz="2000" dirty="0"/>
              <a:t> u </a:t>
            </a:r>
            <a:r>
              <a:rPr lang="en-US" sz="2000" dirty="0" err="1"/>
              <a:t>kategoriji</a:t>
            </a:r>
            <a:r>
              <a:rPr lang="en-US" sz="2000" dirty="0"/>
              <a:t> </a:t>
            </a:r>
            <a:r>
              <a:rPr lang="en-US" sz="2000" dirty="0" err="1"/>
              <a:t>starijih</a:t>
            </a:r>
            <a:r>
              <a:rPr lang="en-US" sz="2000" dirty="0"/>
              <a:t> </a:t>
            </a:r>
            <a:r>
              <a:rPr lang="en-US" sz="2000" dirty="0" err="1"/>
              <a:t>bolesnika</a:t>
            </a:r>
            <a:r>
              <a:rPr lang="en-US" sz="2000" dirty="0"/>
              <a:t>, </a:t>
            </a:r>
            <a:r>
              <a:rPr lang="en-US" sz="2000" dirty="0" err="1"/>
              <a:t>dok</a:t>
            </a:r>
            <a:r>
              <a:rPr lang="en-US" sz="2000" dirty="0"/>
              <a:t> je </a:t>
            </a:r>
            <a:r>
              <a:rPr lang="en-US" sz="2000" dirty="0" err="1"/>
              <a:t>kod</a:t>
            </a:r>
            <a:r>
              <a:rPr lang="en-US" sz="2000" dirty="0"/>
              <a:t> </a:t>
            </a:r>
            <a:r>
              <a:rPr lang="en-US" sz="2000" dirty="0" err="1"/>
              <a:t>aktuelnih</a:t>
            </a:r>
            <a:r>
              <a:rPr lang="en-US" sz="2000" dirty="0"/>
              <a:t> </a:t>
            </a:r>
            <a:r>
              <a:rPr lang="en-US" sz="2000" dirty="0" err="1"/>
              <a:t>slučajeva</a:t>
            </a:r>
            <a:r>
              <a:rPr lang="en-US" sz="2000" dirty="0"/>
              <a:t> </a:t>
            </a:r>
            <a:r>
              <a:rPr lang="en-US" sz="2000" dirty="0" err="1"/>
              <a:t>smrtnost</a:t>
            </a:r>
            <a:r>
              <a:rPr lang="en-US" sz="2000" dirty="0"/>
              <a:t> </a:t>
            </a:r>
            <a:r>
              <a:rPr lang="en-US" sz="2000" dirty="0" err="1"/>
              <a:t>viša</a:t>
            </a:r>
            <a:r>
              <a:rPr lang="en-US" sz="2000" dirty="0"/>
              <a:t> u </a:t>
            </a:r>
            <a:r>
              <a:rPr lang="en-US" sz="2000" dirty="0" err="1"/>
              <a:t>kategoriji</a:t>
            </a:r>
            <a:r>
              <a:rPr lang="en-US" sz="2000" dirty="0"/>
              <a:t> </a:t>
            </a:r>
            <a:r>
              <a:rPr lang="en-US" sz="2000" dirty="0" err="1"/>
              <a:t>dece</a:t>
            </a:r>
            <a:r>
              <a:rPr lang="en-US" sz="2000" dirty="0"/>
              <a:t> (</a:t>
            </a:r>
            <a:r>
              <a:rPr lang="en-US" sz="2000" dirty="0" err="1"/>
              <a:t>starosti</a:t>
            </a:r>
            <a:r>
              <a:rPr lang="en-US" sz="2000" dirty="0"/>
              <a:t> </a:t>
            </a:r>
            <a:r>
              <a:rPr lang="en-US" sz="2000" dirty="0" err="1"/>
              <a:t>ispod</a:t>
            </a:r>
            <a:r>
              <a:rPr lang="en-US" sz="2000" dirty="0"/>
              <a:t> 12 </a:t>
            </a:r>
            <a:r>
              <a:rPr lang="en-US" sz="2000" dirty="0" err="1"/>
              <a:t>godina</a:t>
            </a:r>
            <a:r>
              <a:rPr lang="en-US" sz="2000" dirty="0"/>
              <a:t>). </a:t>
            </a:r>
            <a:r>
              <a:rPr lang="en-US" sz="2000" dirty="0" err="1"/>
              <a:t>Stopa</a:t>
            </a:r>
            <a:r>
              <a:rPr lang="en-US" sz="2000" dirty="0"/>
              <a:t> </a:t>
            </a:r>
            <a:r>
              <a:rPr lang="en-US" sz="2000" dirty="0" err="1"/>
              <a:t>smrtnosti</a:t>
            </a:r>
            <a:r>
              <a:rPr lang="en-US" sz="2000" dirty="0"/>
              <a:t> </a:t>
            </a:r>
            <a:r>
              <a:rPr lang="en-US" sz="2000" dirty="0" err="1"/>
              <a:t>iznosi</a:t>
            </a:r>
            <a:r>
              <a:rPr lang="en-US" sz="2000" dirty="0"/>
              <a:t>, </a:t>
            </a:r>
            <a:r>
              <a:rPr lang="en-US" sz="2000" dirty="0" err="1"/>
              <a:t>obično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err="1"/>
              <a:t>preko</a:t>
            </a:r>
            <a:r>
              <a:rPr lang="en-US" sz="2000" dirty="0"/>
              <a:t> 50%, </a:t>
            </a:r>
            <a:r>
              <a:rPr lang="en-US" sz="2000" dirty="0" err="1"/>
              <a:t>može</a:t>
            </a:r>
            <a:r>
              <a:rPr lang="en-US" sz="2000" dirty="0"/>
              <a:t> se </a:t>
            </a:r>
            <a:r>
              <a:rPr lang="en-US" sz="2000" dirty="0" err="1"/>
              <a:t>kretati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do 89% (primer </a:t>
            </a:r>
            <a:r>
              <a:rPr lang="en-US" sz="2000" dirty="0" err="1"/>
              <a:t>epidemije</a:t>
            </a:r>
            <a:r>
              <a:rPr lang="en-US" sz="2000" dirty="0"/>
              <a:t> u </a:t>
            </a:r>
            <a:r>
              <a:rPr lang="en-US" sz="2000" dirty="0" err="1"/>
              <a:t>Tajlandu</a:t>
            </a:r>
            <a:r>
              <a:rPr lang="en-US" sz="2000" dirty="0"/>
              <a:t>), a </a:t>
            </a:r>
            <a:r>
              <a:rPr lang="en-US" sz="2000" dirty="0" err="1"/>
              <a:t>smrtni</a:t>
            </a:r>
            <a:r>
              <a:rPr lang="en-US" sz="2000" dirty="0"/>
              <a:t> </a:t>
            </a:r>
            <a:r>
              <a:rPr lang="en-US" sz="2000" dirty="0" err="1"/>
              <a:t>ishod</a:t>
            </a:r>
            <a:r>
              <a:rPr lang="en-US" sz="2000" dirty="0"/>
              <a:t> je </a:t>
            </a:r>
            <a:r>
              <a:rPr lang="en-US" sz="2000" dirty="0" err="1"/>
              <a:t>obično</a:t>
            </a:r>
            <a:r>
              <a:rPr lang="en-US" sz="2000" dirty="0"/>
              <a:t> </a:t>
            </a:r>
            <a:r>
              <a:rPr lang="en-US" sz="2000" dirty="0" err="1"/>
              <a:t>nastupao</a:t>
            </a:r>
            <a:r>
              <a:rPr lang="en-US" sz="2000" dirty="0"/>
              <a:t> </a:t>
            </a:r>
            <a:r>
              <a:rPr lang="en-US" sz="2000" dirty="0" err="1"/>
              <a:t>između</a:t>
            </a:r>
            <a:r>
              <a:rPr lang="en-US" sz="2000" dirty="0"/>
              <a:t> </a:t>
            </a:r>
            <a:r>
              <a:rPr lang="en-US" sz="2000" dirty="0" err="1"/>
              <a:t>devetog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desetog</a:t>
            </a:r>
            <a:r>
              <a:rPr lang="en-US" sz="2000" dirty="0"/>
              <a:t> </a:t>
            </a:r>
            <a:r>
              <a:rPr lang="en-US" sz="2000" dirty="0" err="1"/>
              <a:t>dana</a:t>
            </a:r>
            <a:r>
              <a:rPr lang="en-US" sz="2000" dirty="0"/>
              <a:t> </a:t>
            </a:r>
            <a:r>
              <a:rPr lang="en-US" sz="2000" dirty="0" err="1"/>
              <a:t>od</a:t>
            </a:r>
            <a:r>
              <a:rPr lang="en-US" sz="2000" dirty="0"/>
              <a:t> </a:t>
            </a:r>
            <a:r>
              <a:rPr lang="en-US" sz="2000" dirty="0" err="1"/>
              <a:t>početka</a:t>
            </a:r>
            <a:r>
              <a:rPr lang="en-US" sz="2000" dirty="0"/>
              <a:t> </a:t>
            </a:r>
            <a:r>
              <a:rPr lang="en-US" sz="2000" dirty="0" err="1"/>
              <a:t>bolesti</a:t>
            </a:r>
            <a:r>
              <a:rPr lang="en-US" sz="2000" dirty="0"/>
              <a:t> (</a:t>
            </a:r>
            <a:r>
              <a:rPr lang="en-US" sz="2000" dirty="0" err="1"/>
              <a:t>najčešći</a:t>
            </a:r>
            <a:r>
              <a:rPr lang="en-US" sz="2000" dirty="0"/>
              <a:t> </a:t>
            </a:r>
            <a:r>
              <a:rPr lang="en-US" sz="2000" dirty="0" err="1"/>
              <a:t>uzrok</a:t>
            </a:r>
            <a:r>
              <a:rPr lang="en-US" sz="2000" dirty="0"/>
              <a:t> </a:t>
            </a:r>
            <a:r>
              <a:rPr lang="en-US" sz="2000" dirty="0" err="1"/>
              <a:t>smrti</a:t>
            </a:r>
            <a:r>
              <a:rPr lang="en-US" sz="2000" dirty="0"/>
              <a:t> je </a:t>
            </a:r>
            <a:r>
              <a:rPr lang="en-US" sz="2000" dirty="0" err="1"/>
              <a:t>bila</a:t>
            </a:r>
            <a:r>
              <a:rPr lang="en-US" sz="2000" dirty="0"/>
              <a:t> </a:t>
            </a:r>
            <a:r>
              <a:rPr lang="en-US" sz="2000" dirty="0" err="1"/>
              <a:t>respiratorna</a:t>
            </a:r>
            <a:r>
              <a:rPr lang="en-US" sz="2000" dirty="0"/>
              <a:t> </a:t>
            </a:r>
            <a:r>
              <a:rPr lang="en-US" sz="2000" dirty="0" err="1"/>
              <a:t>insuficijencija</a:t>
            </a:r>
            <a:r>
              <a:rPr lang="en-US" sz="2000" dirty="0"/>
              <a:t>). </a:t>
            </a:r>
            <a:r>
              <a:rPr lang="en-US" sz="2000" dirty="0" err="1"/>
              <a:t>Sagledavajući</a:t>
            </a:r>
            <a:r>
              <a:rPr lang="en-US" sz="2000" dirty="0"/>
              <a:t>, </a:t>
            </a:r>
            <a:r>
              <a:rPr lang="en-US" sz="2000" dirty="0" err="1"/>
              <a:t>po</a:t>
            </a:r>
            <a:r>
              <a:rPr lang="en-US" sz="2000" dirty="0"/>
              <a:t> </a:t>
            </a:r>
            <a:r>
              <a:rPr lang="en-US" sz="2000" dirty="0" err="1"/>
              <a:t>godinama</a:t>
            </a:r>
            <a:r>
              <a:rPr lang="en-US" sz="2000" dirty="0"/>
              <a:t>, </a:t>
            </a:r>
            <a:r>
              <a:rPr lang="en-US" sz="2000" dirty="0" err="1"/>
              <a:t>ukupan</a:t>
            </a:r>
            <a:r>
              <a:rPr lang="en-US" sz="2000" dirty="0"/>
              <a:t> </a:t>
            </a:r>
            <a:r>
              <a:rPr lang="en-US" sz="2000" dirty="0" err="1"/>
              <a:t>broj</a:t>
            </a:r>
            <a:r>
              <a:rPr lang="en-US" sz="2000" dirty="0"/>
              <a:t> </a:t>
            </a:r>
            <a:r>
              <a:rPr lang="en-US" sz="2000" dirty="0" err="1"/>
              <a:t>obolelih</a:t>
            </a:r>
            <a:r>
              <a:rPr lang="en-US" sz="2000" dirty="0"/>
              <a:t> </a:t>
            </a:r>
            <a:r>
              <a:rPr lang="en-US" sz="2000" dirty="0" err="1"/>
              <a:t>od</a:t>
            </a:r>
            <a:r>
              <a:rPr lang="en-US" sz="2000" dirty="0"/>
              <a:t> </a:t>
            </a:r>
            <a:r>
              <a:rPr lang="en-US" sz="2000" dirty="0" err="1"/>
              <a:t>ptičijeg</a:t>
            </a:r>
            <a:r>
              <a:rPr lang="en-US" sz="2000" dirty="0"/>
              <a:t> </a:t>
            </a:r>
            <a:r>
              <a:rPr lang="en-US" sz="2000" dirty="0" err="1"/>
              <a:t>gripa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broj</a:t>
            </a:r>
            <a:r>
              <a:rPr lang="en-US" sz="2000" dirty="0"/>
              <a:t> </a:t>
            </a:r>
            <a:r>
              <a:rPr lang="en-US" sz="2000" dirty="0" err="1"/>
              <a:t>umrlih</a:t>
            </a:r>
            <a:r>
              <a:rPr lang="en-US" sz="2000" dirty="0"/>
              <a:t>, u period </a:t>
            </a:r>
            <a:r>
              <a:rPr lang="en-US" sz="2000" dirty="0" err="1"/>
              <a:t>od</a:t>
            </a:r>
            <a:r>
              <a:rPr lang="en-US" sz="2000" dirty="0"/>
              <a:t> 2003. do </a:t>
            </a:r>
            <a:r>
              <a:rPr lang="en-US" sz="2000" dirty="0" err="1"/>
              <a:t>februara</a:t>
            </a:r>
            <a:r>
              <a:rPr lang="en-US" sz="2000" dirty="0"/>
              <a:t> 2006, </a:t>
            </a:r>
            <a:r>
              <a:rPr lang="en-US" sz="2000" dirty="0" err="1"/>
              <a:t>uočava</a:t>
            </a:r>
            <a:r>
              <a:rPr lang="en-US" sz="2000" dirty="0"/>
              <a:t> se </a:t>
            </a:r>
            <a:r>
              <a:rPr lang="en-US" sz="2000" dirty="0" err="1"/>
              <a:t>porast</a:t>
            </a:r>
            <a:r>
              <a:rPr lang="en-US" sz="2000" dirty="0"/>
              <a:t> </a:t>
            </a:r>
            <a:r>
              <a:rPr lang="en-US" sz="2000" dirty="0" err="1"/>
              <a:t>registrovanih</a:t>
            </a:r>
            <a:r>
              <a:rPr lang="en-US" sz="2000" dirty="0"/>
              <a:t> </a:t>
            </a:r>
            <a:r>
              <a:rPr lang="en-US" sz="2000" dirty="0" err="1"/>
              <a:t>slučajeva</a:t>
            </a:r>
            <a:r>
              <a:rPr lang="en-US" sz="2000" dirty="0"/>
              <a:t> humane </a:t>
            </a:r>
            <a:r>
              <a:rPr lang="en-US" sz="2000" dirty="0" err="1"/>
              <a:t>infekcije</a:t>
            </a:r>
            <a:r>
              <a:rPr lang="en-US" sz="2000" dirty="0"/>
              <a:t>, </a:t>
            </a:r>
            <a:r>
              <a:rPr lang="en-US" sz="2000" dirty="0" err="1"/>
              <a:t>ali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održavanje</a:t>
            </a:r>
            <a:r>
              <a:rPr lang="en-US" sz="2000" dirty="0"/>
              <a:t> </a:t>
            </a:r>
            <a:r>
              <a:rPr lang="en-US" sz="2000" dirty="0" err="1"/>
              <a:t>visoke</a:t>
            </a:r>
            <a:r>
              <a:rPr lang="en-US" sz="2000" dirty="0"/>
              <a:t> </a:t>
            </a:r>
            <a:r>
              <a:rPr lang="en-US" sz="2000" dirty="0" err="1"/>
              <a:t>smrtnosti</a:t>
            </a:r>
            <a:r>
              <a:rPr lang="en-US" sz="2000" dirty="0"/>
              <a:t> </a:t>
            </a:r>
            <a:r>
              <a:rPr lang="en-US" sz="2000" dirty="0" err="1"/>
              <a:t>ovog</a:t>
            </a:r>
            <a:r>
              <a:rPr lang="en-US" sz="2000" dirty="0"/>
              <a:t> </a:t>
            </a:r>
            <a:r>
              <a:rPr lang="en-US" sz="2000" dirty="0" err="1"/>
              <a:t>oboljenja</a:t>
            </a:r>
            <a:r>
              <a:rPr lang="en-US" sz="2000" dirty="0"/>
              <a:t>. 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pc\Desktop\Masaza, Pticji grip\images-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75425"/>
            <a:ext cx="7767484" cy="5872975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ctrTitle" idx="4294967295"/>
          </p:nvPr>
        </p:nvSpPr>
        <p:spPr>
          <a:xfrm>
            <a:off x="0" y="457200"/>
            <a:ext cx="7772400" cy="5029200"/>
          </a:xfrm>
        </p:spPr>
        <p:txBody>
          <a:bodyPr>
            <a:normAutofit/>
          </a:bodyPr>
          <a:lstStyle/>
          <a:p>
            <a:r>
              <a:rPr lang="en-US" sz="2000" b="1" i="1" dirty="0"/>
              <a:t/>
            </a:r>
            <a:br>
              <a:rPr lang="en-US" sz="2000" b="1" i="1" dirty="0"/>
            </a:br>
            <a:r>
              <a:rPr lang="pl-PL" sz="2000" dirty="0"/>
              <a:t>1. Asimptomatska serokonverzija (dokazana je kod</a:t>
            </a:r>
            <a:br>
              <a:rPr lang="pl-PL" sz="2000" dirty="0"/>
            </a:br>
            <a:r>
              <a:rPr lang="pl-PL" sz="2000" dirty="0"/>
              <a:t>radnika na farmama gde je bilo </a:t>
            </a:r>
            <a:r>
              <a:rPr lang="pl-PL" sz="2000" dirty="0" smtClean="0"/>
              <a:t>zara</a:t>
            </a:r>
            <a:r>
              <a:rPr lang="en-US" sz="2000" dirty="0" smtClean="0"/>
              <a:t>z</a:t>
            </a:r>
            <a:r>
              <a:rPr lang="pl-PL" sz="2000" dirty="0" smtClean="0"/>
              <a:t>enih </a:t>
            </a:r>
            <a:r>
              <a:rPr lang="en-US" sz="2000" dirty="0" smtClean="0"/>
              <a:t>z</a:t>
            </a:r>
            <a:r>
              <a:rPr lang="pl-PL" sz="2000" dirty="0" smtClean="0"/>
              <a:t>ivotinja</a:t>
            </a:r>
            <a:r>
              <a:rPr lang="pl-PL" sz="2000" dirty="0"/>
              <a:t>,</a:t>
            </a:r>
            <a:br>
              <a:rPr lang="pl-PL" sz="2000" dirty="0"/>
            </a:br>
            <a:r>
              <a:rPr lang="en-US" sz="2000" dirty="0" err="1"/>
              <a:t>kod</a:t>
            </a:r>
            <a:r>
              <a:rPr lang="en-US" sz="2000" dirty="0"/>
              <a:t> </a:t>
            </a:r>
            <a:r>
              <a:rPr lang="en-US" sz="2000" dirty="0" err="1" smtClean="0"/>
              <a:t>clanova</a:t>
            </a:r>
            <a:r>
              <a:rPr lang="en-US" sz="2000" dirty="0" smtClean="0"/>
              <a:t> </a:t>
            </a:r>
            <a:r>
              <a:rPr lang="en-US" sz="2000" dirty="0" err="1"/>
              <a:t>porodica</a:t>
            </a:r>
            <a:r>
              <a:rPr lang="en-US" sz="2000" dirty="0"/>
              <a:t> </a:t>
            </a:r>
            <a:r>
              <a:rPr lang="en-US" sz="2000" dirty="0" err="1"/>
              <a:t>obolelih</a:t>
            </a:r>
            <a:r>
              <a:rPr lang="en-US" sz="2000" dirty="0"/>
              <a:t>, </a:t>
            </a:r>
            <a:r>
              <a:rPr lang="en-US" sz="2000" dirty="0" err="1"/>
              <a:t>kod</a:t>
            </a:r>
            <a:r>
              <a:rPr lang="en-US" sz="2000" dirty="0"/>
              <a:t> </a:t>
            </a:r>
            <a:r>
              <a:rPr lang="en-US" sz="2000" dirty="0" err="1"/>
              <a:t>zdravstvenih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pl-PL" sz="2000" dirty="0"/>
              <a:t>radnika koji su </a:t>
            </a:r>
            <a:r>
              <a:rPr lang="pl-PL" sz="2000" dirty="0" smtClean="0"/>
              <a:t>u</a:t>
            </a:r>
            <a:r>
              <a:rPr lang="en-US" sz="2000" dirty="0" smtClean="0"/>
              <a:t>c</a:t>
            </a:r>
            <a:r>
              <a:rPr lang="pl-PL" sz="2000" dirty="0" smtClean="0"/>
              <a:t>estvovali </a:t>
            </a:r>
            <a:r>
              <a:rPr lang="pl-PL" sz="2000" dirty="0"/>
              <a:t>u nezi bolesnika).</a:t>
            </a:r>
            <a:br>
              <a:rPr lang="pl-PL" sz="2000" dirty="0"/>
            </a:br>
            <a:r>
              <a:rPr lang="sv-SE" sz="2000" dirty="0"/>
              <a:t>2. Manifestna bolest sa </a:t>
            </a:r>
            <a:r>
              <a:rPr lang="sv-SE" sz="2000" dirty="0" smtClean="0"/>
              <a:t>tipicnom klinickom </a:t>
            </a:r>
            <a:r>
              <a:rPr lang="sv-SE" sz="2000" dirty="0"/>
              <a:t>slikom</a:t>
            </a:r>
            <a:br>
              <a:rPr lang="sv-SE" sz="2000" dirty="0"/>
            </a:br>
            <a:r>
              <a:rPr lang="en-US" sz="2000" dirty="0" err="1" smtClean="0"/>
              <a:t>najcesce</a:t>
            </a:r>
            <a:r>
              <a:rPr lang="en-US" sz="2000" dirty="0" smtClean="0"/>
              <a:t> </a:t>
            </a:r>
            <a:r>
              <a:rPr lang="en-US" sz="2000" dirty="0"/>
              <a:t>se </a:t>
            </a:r>
            <a:r>
              <a:rPr lang="en-US" sz="2000" dirty="0" err="1"/>
              <a:t>ispoljavala</a:t>
            </a:r>
            <a:r>
              <a:rPr lang="en-US" sz="2000" dirty="0"/>
              <a:t> «Flu Like» </a:t>
            </a:r>
            <a:r>
              <a:rPr lang="en-US" sz="2000" dirty="0" err="1"/>
              <a:t>sindromom</a:t>
            </a:r>
            <a:r>
              <a:rPr lang="en-US" sz="2000" dirty="0"/>
              <a:t> (</a:t>
            </a:r>
            <a:r>
              <a:rPr lang="en-US" sz="2000" dirty="0" err="1"/>
              <a:t>manje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err="1" smtClean="0"/>
              <a:t>izrazen</a:t>
            </a:r>
            <a:r>
              <a:rPr lang="en-US" sz="2000" dirty="0" smtClean="0"/>
              <a:t> </a:t>
            </a:r>
            <a:r>
              <a:rPr lang="en-US" sz="2000" dirty="0" err="1"/>
              <a:t>konjunktivitis</a:t>
            </a:r>
            <a:r>
              <a:rPr lang="en-US" sz="2000" dirty="0"/>
              <a:t>, </a:t>
            </a:r>
            <a:r>
              <a:rPr lang="en-US" sz="2000" dirty="0" err="1"/>
              <a:t>blagi</a:t>
            </a:r>
            <a:r>
              <a:rPr lang="en-US" sz="2000" dirty="0"/>
              <a:t> </a:t>
            </a:r>
            <a:r>
              <a:rPr lang="en-US" sz="2000" dirty="0" err="1"/>
              <a:t>simptomi</a:t>
            </a:r>
            <a:r>
              <a:rPr lang="en-US" sz="2000" dirty="0"/>
              <a:t> </a:t>
            </a:r>
            <a:r>
              <a:rPr lang="en-US" sz="2000" dirty="0" err="1"/>
              <a:t>infekcije</a:t>
            </a:r>
            <a:r>
              <a:rPr lang="en-US" sz="2000" dirty="0"/>
              <a:t> </a:t>
            </a:r>
            <a:r>
              <a:rPr lang="en-US" sz="2000" dirty="0" err="1"/>
              <a:t>gornjih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err="1"/>
              <a:t>respiratornih</a:t>
            </a:r>
            <a:r>
              <a:rPr lang="en-US" sz="2000" dirty="0"/>
              <a:t> </a:t>
            </a:r>
            <a:r>
              <a:rPr lang="en-US" sz="2000" dirty="0" err="1"/>
              <a:t>puteva</a:t>
            </a:r>
            <a:r>
              <a:rPr lang="en-US" sz="2000" dirty="0"/>
              <a:t>, </a:t>
            </a:r>
            <a:r>
              <a:rPr lang="en-US" sz="2000" dirty="0" err="1"/>
              <a:t>dispneja</a:t>
            </a:r>
            <a:r>
              <a:rPr lang="en-US" sz="2000" dirty="0"/>
              <a:t>, </a:t>
            </a:r>
            <a:r>
              <a:rPr lang="en-US" sz="2000" dirty="0" err="1"/>
              <a:t>gastrointestinalni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err="1"/>
              <a:t>simptomi</a:t>
            </a:r>
            <a:r>
              <a:rPr lang="en-US" sz="2000" dirty="0"/>
              <a:t>: </a:t>
            </a:r>
            <a:r>
              <a:rPr lang="en-US" sz="2000" dirty="0" err="1"/>
              <a:t>abdominalni</a:t>
            </a:r>
            <a:r>
              <a:rPr lang="en-US" sz="2000" dirty="0"/>
              <a:t> </a:t>
            </a:r>
            <a:r>
              <a:rPr lang="en-US" sz="2000" dirty="0" err="1"/>
              <a:t>bol</a:t>
            </a:r>
            <a:r>
              <a:rPr lang="en-US" sz="2000" dirty="0"/>
              <a:t>, </a:t>
            </a:r>
            <a:r>
              <a:rPr lang="en-US" sz="2000" dirty="0" err="1" smtClean="0"/>
              <a:t>munina</a:t>
            </a:r>
            <a:r>
              <a:rPr lang="en-US" sz="2000" dirty="0"/>
              <a:t>, </a:t>
            </a:r>
            <a:r>
              <a:rPr lang="en-US" sz="2000" dirty="0" err="1"/>
              <a:t>dijareja</a:t>
            </a:r>
            <a:r>
              <a:rPr lang="en-US" sz="2000" dirty="0"/>
              <a:t>...).</a:t>
            </a:r>
            <a:br>
              <a:rPr lang="en-US" sz="2000" dirty="0"/>
            </a:br>
            <a:r>
              <a:rPr lang="en-US" sz="2000" dirty="0"/>
              <a:t>3. </a:t>
            </a:r>
            <a:r>
              <a:rPr lang="en-US" sz="2000" dirty="0" err="1" smtClean="0"/>
              <a:t>Supklinicki</a:t>
            </a:r>
            <a:r>
              <a:rPr lang="en-US" sz="2000" dirty="0" smtClean="0"/>
              <a:t> </a:t>
            </a:r>
            <a:r>
              <a:rPr lang="en-US" sz="2000" dirty="0" err="1"/>
              <a:t>oblici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da-DK" sz="2000" dirty="0"/>
              <a:t>4. </a:t>
            </a:r>
            <a:r>
              <a:rPr lang="da-DK" sz="2000" dirty="0" smtClean="0"/>
              <a:t>Atipicni klinicki </a:t>
            </a:r>
            <a:r>
              <a:rPr lang="da-DK" sz="2000" dirty="0"/>
              <a:t>oblici (encefalitis, akutni</a:t>
            </a:r>
            <a:br>
              <a:rPr lang="da-DK" sz="2000" dirty="0"/>
            </a:br>
            <a:r>
              <a:rPr lang="en-US" sz="2000" dirty="0"/>
              <a:t>gastroenteritis)</a:t>
            </a:r>
            <a:br>
              <a:rPr lang="en-US" sz="2000" dirty="0"/>
            </a:b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My Documents\My Pictures\avian2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" y="304800"/>
            <a:ext cx="8763000" cy="6248400"/>
          </a:xfrm>
          <a:prstGeom prst="rect">
            <a:avLst/>
          </a:prstGeom>
          <a:noFill/>
          <a:ln/>
        </p:spPr>
      </p:pic>
      <p:sp>
        <p:nvSpPr>
          <p:cNvPr id="3" name="Title 2"/>
          <p:cNvSpPr>
            <a:spLocks noGrp="1"/>
          </p:cNvSpPr>
          <p:nvPr>
            <p:ph type="ctrTitle" idx="4294967295"/>
          </p:nvPr>
        </p:nvSpPr>
        <p:spPr>
          <a:xfrm>
            <a:off x="0" y="990600"/>
            <a:ext cx="7772400" cy="4419600"/>
          </a:xfrm>
        </p:spPr>
        <p:txBody>
          <a:bodyPr>
            <a:normAutofit/>
          </a:bodyPr>
          <a:lstStyle/>
          <a:p>
            <a:r>
              <a:rPr lang="en-US" sz="2000" b="1" dirty="0"/>
              <a:t>- </a:t>
            </a:r>
            <a:r>
              <a:rPr lang="en-US" sz="2000" b="1" dirty="0" err="1"/>
              <a:t>visoka</a:t>
            </a:r>
            <a:r>
              <a:rPr lang="en-US" sz="2000" b="1" dirty="0"/>
              <a:t> </a:t>
            </a:r>
            <a:r>
              <a:rPr lang="en-US" sz="2000" b="1" dirty="0" err="1"/>
              <a:t>temperatura</a:t>
            </a:r>
            <a:r>
              <a:rPr lang="en-US" sz="2000" b="1" dirty="0"/>
              <a:t> </a:t>
            </a:r>
            <a:r>
              <a:rPr lang="en-US" sz="2000" b="1" dirty="0" err="1"/>
              <a:t>preko</a:t>
            </a:r>
            <a:r>
              <a:rPr lang="en-US" sz="2000" b="1" dirty="0"/>
              <a:t> 38C, </a:t>
            </a:r>
            <a:r>
              <a:rPr lang="en-US" sz="2000" b="1" dirty="0" err="1" smtClean="0"/>
              <a:t>pracena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groznicom</a:t>
            </a:r>
            <a:r>
              <a:rPr lang="en-US" sz="2000" b="1" dirty="0" smtClean="0"/>
              <a:t>,</a:t>
            </a:r>
            <a:br>
              <a:rPr lang="en-US" sz="2000" b="1" dirty="0" smtClean="0"/>
            </a:br>
            <a:r>
              <a:rPr lang="en-US" sz="2000" b="1" dirty="0" smtClean="0"/>
              <a:t> - </a:t>
            </a:r>
            <a:r>
              <a:rPr lang="en-US" sz="2000" b="1" dirty="0" err="1"/>
              <a:t>jaki</a:t>
            </a:r>
            <a:r>
              <a:rPr lang="en-US" sz="2000" b="1" dirty="0"/>
              <a:t> </a:t>
            </a:r>
            <a:r>
              <a:rPr lang="en-US" sz="2000" b="1" dirty="0" err="1"/>
              <a:t>bolovi</a:t>
            </a:r>
            <a:r>
              <a:rPr lang="en-US" sz="2000" b="1" dirty="0"/>
              <a:t> u </a:t>
            </a:r>
            <a:r>
              <a:rPr lang="en-US" sz="2000" b="1" dirty="0" err="1" smtClean="0"/>
              <a:t>misicima</a:t>
            </a:r>
            <a:r>
              <a:rPr lang="en-US" sz="2000" b="1" dirty="0"/>
              <a:t>,</a:t>
            </a:r>
            <a:br>
              <a:rPr lang="en-US" sz="2000" b="1" dirty="0"/>
            </a:br>
            <a:r>
              <a:rPr lang="en-US" sz="2000" b="1" dirty="0"/>
              <a:t>- </a:t>
            </a:r>
            <a:r>
              <a:rPr lang="en-US" sz="2000" b="1" dirty="0" err="1"/>
              <a:t>grebanje</a:t>
            </a:r>
            <a:r>
              <a:rPr lang="en-US" sz="2000" b="1" dirty="0"/>
              <a:t> u </a:t>
            </a:r>
            <a:r>
              <a:rPr lang="en-US" sz="2000" b="1" dirty="0" err="1" smtClean="0"/>
              <a:t>gusi</a:t>
            </a:r>
            <a:r>
              <a:rPr lang="en-US" sz="2000" b="1" dirty="0" smtClean="0"/>
              <a:t> </a:t>
            </a:r>
            <a:r>
              <a:rPr lang="en-US" sz="2000" b="1" dirty="0" err="1"/>
              <a:t>i</a:t>
            </a:r>
            <a:r>
              <a:rPr lang="en-US" sz="2000" b="1" dirty="0"/>
              <a:t> </a:t>
            </a:r>
            <a:r>
              <a:rPr lang="en-US" sz="2000" b="1" dirty="0" err="1" smtClean="0"/>
              <a:t>gusobolja</a:t>
            </a:r>
            <a:r>
              <a:rPr lang="en-US" sz="2000" b="1" dirty="0"/>
              <a:t>,</a:t>
            </a:r>
            <a:br>
              <a:rPr lang="en-US" sz="2000" b="1" dirty="0"/>
            </a:br>
            <a:r>
              <a:rPr lang="en-US" sz="2000" b="1" dirty="0"/>
              <a:t>- u </a:t>
            </a:r>
            <a:r>
              <a:rPr lang="en-US" sz="2000" b="1" dirty="0" err="1" smtClean="0"/>
              <a:t>pocetku</a:t>
            </a:r>
            <a:r>
              <a:rPr lang="en-US" sz="2000" b="1" dirty="0" smtClean="0"/>
              <a:t> </a:t>
            </a:r>
            <a:r>
              <a:rPr lang="en-US" sz="2000" b="1" dirty="0" err="1"/>
              <a:t>suv</a:t>
            </a:r>
            <a:r>
              <a:rPr lang="en-US" sz="2000" b="1" dirty="0"/>
              <a:t>, </a:t>
            </a:r>
            <a:r>
              <a:rPr lang="en-US" sz="2000" b="1" dirty="0" err="1" smtClean="0"/>
              <a:t>nadrazajan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kasalj</a:t>
            </a:r>
            <a:r>
              <a:rPr lang="en-US" sz="2000" b="1" dirty="0"/>
              <a:t>, </a:t>
            </a:r>
            <a:r>
              <a:rPr lang="en-US" sz="2000" b="1" dirty="0" err="1"/>
              <a:t>kasnije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err="1"/>
              <a:t>produktivan</a:t>
            </a:r>
            <a:r>
              <a:rPr lang="en-US" sz="2000" b="1" dirty="0"/>
              <a:t>,</a:t>
            </a:r>
            <a:br>
              <a:rPr lang="en-US" sz="2000" b="1" dirty="0"/>
            </a:br>
            <a:r>
              <a:rPr lang="en-US" sz="2000" b="1" dirty="0"/>
              <a:t>- </a:t>
            </a:r>
            <a:r>
              <a:rPr lang="en-US" sz="2000" b="1" dirty="0" err="1" smtClean="0"/>
              <a:t>dispneja</a:t>
            </a:r>
            <a:r>
              <a:rPr lang="en-US" sz="2000" b="1" dirty="0" smtClean="0"/>
              <a:t>,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- </a:t>
            </a:r>
            <a:r>
              <a:rPr lang="en-US" sz="2000" b="1" dirty="0" err="1"/>
              <a:t>Rtg</a:t>
            </a:r>
            <a:r>
              <a:rPr lang="en-US" sz="2000" b="1" dirty="0"/>
              <a:t> </a:t>
            </a:r>
            <a:r>
              <a:rPr lang="en-US" sz="2000" b="1" dirty="0" err="1"/>
              <a:t>znaci</a:t>
            </a:r>
            <a:r>
              <a:rPr lang="en-US" sz="2000" b="1" dirty="0"/>
              <a:t> </a:t>
            </a:r>
            <a:r>
              <a:rPr lang="en-US" sz="2000" b="1" dirty="0" err="1" smtClean="0"/>
              <a:t>atipicne</a:t>
            </a:r>
            <a:r>
              <a:rPr lang="en-US" sz="2000" b="1" dirty="0" smtClean="0"/>
              <a:t> </a:t>
            </a:r>
            <a:r>
              <a:rPr lang="en-US" sz="2000" b="1" dirty="0" err="1"/>
              <a:t>pneumonije</a:t>
            </a:r>
            <a:r>
              <a:rPr lang="en-US" sz="2000" b="1" dirty="0"/>
              <a:t>,</a:t>
            </a:r>
            <a:br>
              <a:rPr lang="en-US" sz="2000" b="1" dirty="0"/>
            </a:br>
            <a:r>
              <a:rPr lang="fi-FI" sz="2000" b="1" dirty="0"/>
              <a:t>- ARDS ( javlja se oko 6 dana bolesti).</a:t>
            </a:r>
            <a:br>
              <a:rPr lang="fi-FI" sz="2000" b="1" dirty="0"/>
            </a:br>
            <a:r>
              <a:rPr lang="en-US" sz="2000" b="1" dirty="0" err="1" smtClean="0"/>
              <a:t>Redji</a:t>
            </a:r>
            <a:r>
              <a:rPr lang="en-US" sz="2000" b="1" dirty="0" smtClean="0"/>
              <a:t> </a:t>
            </a:r>
            <a:r>
              <a:rPr lang="en-US" sz="2000" b="1" dirty="0" err="1"/>
              <a:t>simptomi</a:t>
            </a:r>
            <a:r>
              <a:rPr lang="en-US" sz="2000" b="1" dirty="0"/>
              <a:t> </a:t>
            </a:r>
            <a:r>
              <a:rPr lang="en-US" sz="2000" b="1" dirty="0" err="1"/>
              <a:t>oboljenja</a:t>
            </a:r>
            <a:r>
              <a:rPr lang="en-US" sz="2000" b="1" dirty="0"/>
              <a:t>:</a:t>
            </a:r>
            <a:br>
              <a:rPr lang="en-US" sz="2000" b="1" dirty="0"/>
            </a:br>
            <a:r>
              <a:rPr lang="en-US" sz="2000" b="1" dirty="0"/>
              <a:t>- </a:t>
            </a:r>
            <a:r>
              <a:rPr lang="en-US" sz="2000" b="1" dirty="0" err="1"/>
              <a:t>Konjunktivitis</a:t>
            </a:r>
            <a:r>
              <a:rPr lang="en-US" sz="2000" b="1" dirty="0"/>
              <a:t>, </a:t>
            </a:r>
            <a:r>
              <a:rPr lang="en-US" sz="2000" b="1" dirty="0" err="1"/>
              <a:t>krvarenje</a:t>
            </a:r>
            <a:r>
              <a:rPr lang="en-US" sz="2000" b="1" dirty="0"/>
              <a:t> </a:t>
            </a:r>
            <a:r>
              <a:rPr lang="en-US" sz="2000" b="1" dirty="0" err="1"/>
              <a:t>iz</a:t>
            </a:r>
            <a:r>
              <a:rPr lang="en-US" sz="2000" b="1" dirty="0"/>
              <a:t> </a:t>
            </a:r>
            <a:r>
              <a:rPr lang="en-US" sz="2000" b="1" dirty="0" err="1"/>
              <a:t>nosa</a:t>
            </a:r>
            <a:r>
              <a:rPr lang="en-US" sz="2000" b="1" dirty="0"/>
              <a:t>, </a:t>
            </a:r>
            <a:r>
              <a:rPr lang="en-US" sz="2000" b="1" dirty="0" err="1"/>
              <a:t>hemoptizije</a:t>
            </a:r>
            <a:r>
              <a:rPr lang="en-US" sz="2000" b="1" dirty="0"/>
              <a:t>,</a:t>
            </a:r>
            <a:br>
              <a:rPr lang="en-US" sz="2000" b="1" dirty="0"/>
            </a:br>
            <a:r>
              <a:rPr lang="en-US" sz="2000" b="1" dirty="0" err="1"/>
              <a:t>pleurodinije</a:t>
            </a:r>
            <a:r>
              <a:rPr lang="en-US" sz="2000" b="1" dirty="0"/>
              <a:t>, </a:t>
            </a:r>
            <a:r>
              <a:rPr lang="en-US" sz="2000" b="1" dirty="0" err="1"/>
              <a:t>bol</a:t>
            </a:r>
            <a:r>
              <a:rPr lang="en-US" sz="2000" b="1" dirty="0"/>
              <a:t> u </a:t>
            </a:r>
            <a:r>
              <a:rPr lang="en-US" sz="2000" b="1" dirty="0" err="1"/>
              <a:t>abdomenu</a:t>
            </a:r>
            <a:r>
              <a:rPr lang="en-US" sz="2000" b="1" dirty="0"/>
              <a:t>, </a:t>
            </a:r>
            <a:r>
              <a:rPr lang="en-US" sz="2000" b="1" dirty="0" err="1"/>
              <a:t>konvulzije</a:t>
            </a:r>
            <a:r>
              <a:rPr lang="en-US" sz="2000" b="1" dirty="0"/>
              <a:t> </a:t>
            </a:r>
            <a:r>
              <a:rPr lang="en-US" sz="2000" b="1" dirty="0" err="1"/>
              <a:t>i</a:t>
            </a:r>
            <a:r>
              <a:rPr lang="en-US" sz="2000" b="1" dirty="0"/>
              <a:t> </a:t>
            </a:r>
            <a:r>
              <a:rPr lang="en-US" sz="2000" b="1" dirty="0" err="1"/>
              <a:t>gubitak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err="1"/>
              <a:t>svesti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:\My Documents\My Pictures\aviantv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610600" cy="6324600"/>
          </a:xfrm>
          <a:prstGeom prst="rect">
            <a:avLst/>
          </a:prstGeom>
          <a:noFill/>
        </p:spPr>
      </p:pic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 </a:t>
            </a:r>
            <a:br>
              <a:rPr lang="en-US" sz="2000" dirty="0"/>
            </a:br>
            <a:r>
              <a:rPr lang="en-US" sz="2000" dirty="0"/>
              <a:t> </a:t>
            </a:r>
            <a:br>
              <a:rPr lang="en-US" sz="2000" dirty="0"/>
            </a:br>
            <a:r>
              <a:rPr lang="en-US" sz="2000" dirty="0"/>
              <a:t>          </a:t>
            </a:r>
            <a:r>
              <a:rPr lang="en-US" sz="2000" dirty="0" err="1"/>
              <a:t>Pticji</a:t>
            </a:r>
            <a:r>
              <a:rPr lang="en-US" sz="2000" dirty="0"/>
              <a:t> grip je </a:t>
            </a:r>
            <a:r>
              <a:rPr lang="en-US" sz="2000" dirty="0" err="1"/>
              <a:t>zarazna</a:t>
            </a:r>
            <a:r>
              <a:rPr lang="en-US" sz="2000" dirty="0"/>
              <a:t> </a:t>
            </a:r>
            <a:r>
              <a:rPr lang="en-US" sz="2000" dirty="0" err="1"/>
              <a:t>bolest</a:t>
            </a:r>
            <a:r>
              <a:rPr lang="en-US" sz="2000" dirty="0"/>
              <a:t> </a:t>
            </a:r>
            <a:r>
              <a:rPr lang="en-US" sz="2000" dirty="0" err="1"/>
              <a:t>ptica</a:t>
            </a:r>
            <a:r>
              <a:rPr lang="en-US" sz="2000" dirty="0"/>
              <a:t> </a:t>
            </a:r>
            <a:r>
              <a:rPr lang="en-US" sz="2000" dirty="0" err="1"/>
              <a:t>izazvana</a:t>
            </a:r>
            <a:r>
              <a:rPr lang="en-US" sz="2000" dirty="0"/>
              <a:t> </a:t>
            </a:r>
            <a:r>
              <a:rPr lang="en-US" sz="2000" dirty="0" err="1"/>
              <a:t>razlicitim</a:t>
            </a:r>
            <a:r>
              <a:rPr lang="en-US" sz="2000" dirty="0"/>
              <a:t> </a:t>
            </a:r>
            <a:r>
              <a:rPr lang="en-US" sz="2000" dirty="0" err="1"/>
              <a:t>podtipovima</a:t>
            </a:r>
            <a:r>
              <a:rPr lang="en-US" sz="2000" dirty="0"/>
              <a:t> A </a:t>
            </a:r>
            <a:r>
              <a:rPr lang="en-US" sz="2000" dirty="0" err="1"/>
              <a:t>virusa</a:t>
            </a:r>
            <a:r>
              <a:rPr lang="en-US" sz="2000" dirty="0"/>
              <a:t> </a:t>
            </a:r>
            <a:r>
              <a:rPr lang="en-US" sz="2000" dirty="0" err="1"/>
              <a:t>pticije</a:t>
            </a:r>
            <a:r>
              <a:rPr lang="en-US" sz="2000" dirty="0"/>
              <a:t> influence, </a:t>
            </a:r>
            <a:r>
              <a:rPr lang="en-US" sz="2000" dirty="0" err="1"/>
              <a:t>od</a:t>
            </a:r>
            <a:r>
              <a:rPr lang="en-US" sz="2000" dirty="0"/>
              <a:t> </a:t>
            </a:r>
            <a:r>
              <a:rPr lang="en-US" sz="2000" dirty="0" err="1"/>
              <a:t>kojih</a:t>
            </a:r>
            <a:r>
              <a:rPr lang="en-US" sz="2000" dirty="0"/>
              <a:t> je </a:t>
            </a:r>
            <a:r>
              <a:rPr lang="en-US" sz="2000" dirty="0" err="1"/>
              <a:t>najpatogeniji</a:t>
            </a:r>
            <a:r>
              <a:rPr lang="en-US" sz="2000" dirty="0"/>
              <a:t> H5N1. </a:t>
            </a:r>
            <a:r>
              <a:rPr lang="en-US" sz="2000" dirty="0" err="1"/>
              <a:t>Skoro</a:t>
            </a:r>
            <a:r>
              <a:rPr lang="en-US" sz="2000" dirty="0"/>
              <a:t> </a:t>
            </a:r>
            <a:r>
              <a:rPr lang="en-US" sz="2000" dirty="0" err="1"/>
              <a:t>sve</a:t>
            </a:r>
            <a:r>
              <a:rPr lang="en-US" sz="2000" dirty="0"/>
              <a:t> </a:t>
            </a:r>
            <a:r>
              <a:rPr lang="en-US" sz="2000" dirty="0" err="1"/>
              <a:t>vrste</a:t>
            </a:r>
            <a:r>
              <a:rPr lang="en-US" sz="2000" dirty="0"/>
              <a:t> </a:t>
            </a:r>
            <a:r>
              <a:rPr lang="en-US" sz="2000" dirty="0" err="1"/>
              <a:t>ptica</a:t>
            </a:r>
            <a:r>
              <a:rPr lang="en-US" sz="2000" dirty="0"/>
              <a:t> </a:t>
            </a:r>
            <a:r>
              <a:rPr lang="en-US" sz="2000" dirty="0" err="1"/>
              <a:t>osetljive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infekciju</a:t>
            </a:r>
            <a:r>
              <a:rPr lang="en-US" sz="2000" dirty="0"/>
              <a:t> </a:t>
            </a:r>
            <a:r>
              <a:rPr lang="en-US" sz="2000" dirty="0" err="1"/>
              <a:t>ovim</a:t>
            </a:r>
            <a:r>
              <a:rPr lang="en-US" sz="2000" dirty="0"/>
              <a:t> </a:t>
            </a:r>
            <a:r>
              <a:rPr lang="en-US" sz="2000" dirty="0" err="1"/>
              <a:t>virusima</a:t>
            </a:r>
            <a:r>
              <a:rPr lang="en-US" sz="2000" dirty="0"/>
              <a:t>. </a:t>
            </a:r>
            <a:r>
              <a:rPr lang="en-US" sz="2000" dirty="0" err="1"/>
              <a:t>Domaca</a:t>
            </a:r>
            <a:r>
              <a:rPr lang="en-US" sz="2000" dirty="0"/>
              <a:t> </a:t>
            </a:r>
            <a:r>
              <a:rPr lang="en-US" sz="2000" dirty="0" err="1"/>
              <a:t>zivina</a:t>
            </a:r>
            <a:r>
              <a:rPr lang="en-US" sz="2000" dirty="0"/>
              <a:t> je </a:t>
            </a:r>
            <a:r>
              <a:rPr lang="en-US" sz="2000" dirty="0" err="1"/>
              <a:t>posebno</a:t>
            </a:r>
            <a:r>
              <a:rPr lang="en-US" sz="2000" dirty="0"/>
              <a:t> </a:t>
            </a:r>
            <a:r>
              <a:rPr lang="en-US" sz="2000" dirty="0" err="1"/>
              <a:t>osetljiva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moze</a:t>
            </a:r>
            <a:r>
              <a:rPr lang="en-US" sz="2000" dirty="0"/>
              <a:t> </a:t>
            </a:r>
            <a:r>
              <a:rPr lang="en-US" sz="2000" dirty="0" err="1"/>
              <a:t>da</a:t>
            </a:r>
            <a:r>
              <a:rPr lang="en-US" sz="2000" dirty="0"/>
              <a:t> </a:t>
            </a:r>
            <a:r>
              <a:rPr lang="en-US" sz="2000" dirty="0" err="1"/>
              <a:t>oboli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ugine</a:t>
            </a:r>
            <a:r>
              <a:rPr lang="en-US" sz="2000" dirty="0"/>
              <a:t> u </a:t>
            </a:r>
            <a:r>
              <a:rPr lang="en-US" sz="2000" dirty="0" err="1"/>
              <a:t>velikom</a:t>
            </a:r>
            <a:r>
              <a:rPr lang="en-US" sz="2000" dirty="0"/>
              <a:t> </a:t>
            </a:r>
            <a:r>
              <a:rPr lang="en-US" sz="2000" dirty="0" err="1"/>
              <a:t>broju</a:t>
            </a:r>
            <a:r>
              <a:rPr lang="en-US" sz="2000" dirty="0"/>
              <a:t> </a:t>
            </a:r>
            <a:r>
              <a:rPr lang="en-US" sz="2000" dirty="0" err="1"/>
              <a:t>za</a:t>
            </a:r>
            <a:r>
              <a:rPr lang="en-US" sz="2000" dirty="0"/>
              <a:t> </a:t>
            </a:r>
            <a:r>
              <a:rPr lang="en-US" sz="2000" dirty="0" err="1"/>
              <a:t>kratko</a:t>
            </a:r>
            <a:r>
              <a:rPr lang="en-US" sz="2000" dirty="0"/>
              <a:t> </a:t>
            </a:r>
            <a:r>
              <a:rPr lang="en-US" sz="2000" dirty="0" err="1"/>
              <a:t>vreme</a:t>
            </a:r>
            <a:r>
              <a:rPr lang="en-US" sz="2000" dirty="0"/>
              <a:t>. </a:t>
            </a:r>
            <a:r>
              <a:rPr lang="en-US" sz="2000" dirty="0" err="1"/>
              <a:t>Ovaj</a:t>
            </a:r>
            <a:r>
              <a:rPr lang="en-US" sz="2000" dirty="0"/>
              <a:t> virus je </a:t>
            </a:r>
            <a:r>
              <a:rPr lang="en-US" sz="2000" dirty="0" err="1"/>
              <a:t>visoko</a:t>
            </a:r>
            <a:r>
              <a:rPr lang="en-US" sz="2000" dirty="0"/>
              <a:t> </a:t>
            </a:r>
            <a:r>
              <a:rPr lang="en-US" sz="2000" dirty="0" err="1"/>
              <a:t>specifican</a:t>
            </a:r>
            <a:r>
              <a:rPr lang="en-US" sz="2000" dirty="0"/>
              <a:t> </a:t>
            </a:r>
            <a:r>
              <a:rPr lang="en-US" sz="2000" dirty="0" err="1"/>
              <a:t>za</a:t>
            </a:r>
            <a:r>
              <a:rPr lang="en-US" sz="2000" dirty="0"/>
              <a:t> </a:t>
            </a:r>
            <a:r>
              <a:rPr lang="en-US" sz="2000" dirty="0" err="1"/>
              <a:t>vrstu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err="1"/>
              <a:t>ali</a:t>
            </a:r>
            <a:r>
              <a:rPr lang="en-US" sz="2000" dirty="0"/>
              <a:t> je </a:t>
            </a:r>
            <a:r>
              <a:rPr lang="en-US" sz="2000" dirty="0" err="1"/>
              <a:t>prelazio</a:t>
            </a:r>
            <a:r>
              <a:rPr lang="en-US" sz="2000" dirty="0"/>
              <a:t> </a:t>
            </a:r>
            <a:r>
              <a:rPr lang="en-US" sz="2000" dirty="0" err="1"/>
              <a:t>barijeru</a:t>
            </a:r>
            <a:r>
              <a:rPr lang="en-US" sz="2000" dirty="0"/>
              <a:t> </a:t>
            </a:r>
            <a:r>
              <a:rPr lang="en-US" sz="2000" dirty="0" err="1"/>
              <a:t>medju</a:t>
            </a:r>
            <a:r>
              <a:rPr lang="en-US" sz="2000" dirty="0"/>
              <a:t> </a:t>
            </a:r>
            <a:r>
              <a:rPr lang="en-US" sz="2000" dirty="0" err="1"/>
              <a:t>vrstama</a:t>
            </a:r>
            <a:r>
              <a:rPr lang="en-US" sz="2000" dirty="0"/>
              <a:t> I </a:t>
            </a:r>
            <a:r>
              <a:rPr lang="en-US" sz="2000" dirty="0" err="1"/>
              <a:t>inficirao</a:t>
            </a:r>
            <a:r>
              <a:rPr lang="en-US" sz="2000" dirty="0"/>
              <a:t> </a:t>
            </a:r>
            <a:r>
              <a:rPr lang="en-US" sz="2000" dirty="0" err="1"/>
              <a:t>ljude</a:t>
            </a:r>
            <a:r>
              <a:rPr lang="en-US" sz="2000" dirty="0"/>
              <a:t>. </a:t>
            </a:r>
            <a:r>
              <a:rPr lang="en-US" sz="2000" dirty="0" err="1"/>
              <a:t>Samo</a:t>
            </a:r>
            <a:r>
              <a:rPr lang="en-US" sz="2000" dirty="0"/>
              <a:t> </a:t>
            </a:r>
            <a:r>
              <a:rPr lang="en-US" sz="2000" dirty="0" err="1"/>
              <a:t>za</a:t>
            </a:r>
            <a:r>
              <a:rPr lang="en-US" sz="2000" dirty="0"/>
              <a:t> </a:t>
            </a:r>
            <a:r>
              <a:rPr lang="en-US" sz="2000" dirty="0" err="1"/>
              <a:t>viruse</a:t>
            </a:r>
            <a:r>
              <a:rPr lang="en-US" sz="2000" dirty="0"/>
              <a:t> </a:t>
            </a:r>
            <a:r>
              <a:rPr lang="en-US" sz="2000" dirty="0" err="1"/>
              <a:t>subtipa</a:t>
            </a:r>
            <a:r>
              <a:rPr lang="en-US" sz="2000" dirty="0"/>
              <a:t> H5 </a:t>
            </a:r>
            <a:r>
              <a:rPr lang="en-US" sz="2000" dirty="0" err="1"/>
              <a:t>i</a:t>
            </a:r>
            <a:r>
              <a:rPr lang="en-US" sz="2000" dirty="0"/>
              <a:t> H7 </a:t>
            </a:r>
            <a:r>
              <a:rPr lang="en-US" sz="2000" dirty="0" err="1"/>
              <a:t>poznato</a:t>
            </a:r>
            <a:r>
              <a:rPr lang="en-US" sz="2000" dirty="0"/>
              <a:t> je </a:t>
            </a:r>
            <a:r>
              <a:rPr lang="en-US" sz="2000" dirty="0" err="1"/>
              <a:t>da</a:t>
            </a:r>
            <a:r>
              <a:rPr lang="en-US" sz="2000" dirty="0"/>
              <a:t> </a:t>
            </a:r>
            <a:r>
              <a:rPr lang="en-US" sz="2000" dirty="0" err="1"/>
              <a:t>mogu</a:t>
            </a:r>
            <a:r>
              <a:rPr lang="en-US" sz="2000" dirty="0"/>
              <a:t> </a:t>
            </a:r>
            <a:r>
              <a:rPr lang="en-US" sz="2000" dirty="0" err="1"/>
              <a:t>biti</a:t>
            </a:r>
            <a:r>
              <a:rPr lang="en-US" sz="2000" dirty="0"/>
              <a:t> </a:t>
            </a:r>
            <a:r>
              <a:rPr lang="en-US" sz="2000" dirty="0" err="1"/>
              <a:t>visokopatogeni</a:t>
            </a:r>
            <a:r>
              <a:rPr lang="en-US" sz="2000" dirty="0"/>
              <a:t> </a:t>
            </a:r>
            <a:r>
              <a:rPr lang="en-US" sz="2000" dirty="0" err="1"/>
              <a:t>oblici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visoke</a:t>
            </a:r>
            <a:r>
              <a:rPr lang="en-US" sz="2000" dirty="0"/>
              <a:t> </a:t>
            </a:r>
            <a:r>
              <a:rPr lang="en-US" sz="2000" dirty="0" err="1"/>
              <a:t>virulencije</a:t>
            </a:r>
            <a:r>
              <a:rPr lang="en-US" sz="2000" dirty="0"/>
              <a:t>.</a:t>
            </a:r>
            <a:br>
              <a:rPr lang="en-US" sz="2000" dirty="0"/>
            </a:br>
            <a:r>
              <a:rPr lang="en-US" sz="2000" dirty="0"/>
              <a:t> 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My Documents\My Pictures\aviantv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8458200" cy="6096000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4032250" y="273050"/>
            <a:ext cx="5111750" cy="585311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dirty="0"/>
              <a:t> </a:t>
            </a:r>
            <a:endParaRPr lang="en-US" dirty="0"/>
          </a:p>
          <a:p>
            <a:pPr>
              <a:buNone/>
            </a:pPr>
            <a:r>
              <a:rPr lang="en-US" dirty="0"/>
              <a:t>        </a:t>
            </a:r>
            <a:r>
              <a:rPr lang="en-US" dirty="0" err="1"/>
              <a:t>Oboleli</a:t>
            </a:r>
            <a:r>
              <a:rPr lang="en-US" dirty="0"/>
              <a:t>,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bolesnici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sumnjom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ptičiji</a:t>
            </a:r>
            <a:r>
              <a:rPr lang="en-US" dirty="0"/>
              <a:t> grip, </a:t>
            </a:r>
            <a:r>
              <a:rPr lang="en-US" dirty="0" err="1"/>
              <a:t>zahtevaju</a:t>
            </a:r>
            <a:r>
              <a:rPr lang="en-US" dirty="0"/>
              <a:t> </a:t>
            </a:r>
            <a:r>
              <a:rPr lang="en-US" dirty="0" err="1"/>
              <a:t>hospitalizaciju</a:t>
            </a:r>
            <a:r>
              <a:rPr lang="en-US" dirty="0"/>
              <a:t>, </a:t>
            </a:r>
            <a:r>
              <a:rPr lang="en-US" dirty="0" err="1"/>
              <a:t>izolaciju</a:t>
            </a:r>
            <a:r>
              <a:rPr lang="en-US" dirty="0"/>
              <a:t>, </a:t>
            </a:r>
            <a:r>
              <a:rPr lang="en-US" dirty="0" err="1"/>
              <a:t>stalni</a:t>
            </a:r>
            <a:r>
              <a:rPr lang="en-US" dirty="0"/>
              <a:t> </a:t>
            </a:r>
            <a:r>
              <a:rPr lang="en-US" dirty="0" err="1"/>
              <a:t>intenzivni</a:t>
            </a:r>
            <a:r>
              <a:rPr lang="en-US" dirty="0"/>
              <a:t> </a:t>
            </a:r>
            <a:r>
              <a:rPr lang="en-US" dirty="0" err="1"/>
              <a:t>klinički</a:t>
            </a:r>
            <a:r>
              <a:rPr lang="en-US" dirty="0"/>
              <a:t> monitoring, </a:t>
            </a:r>
            <a:r>
              <a:rPr lang="en-US" dirty="0" err="1"/>
              <a:t>preduzimanje</a:t>
            </a:r>
            <a:r>
              <a:rPr lang="en-US" dirty="0"/>
              <a:t> </a:t>
            </a:r>
            <a:r>
              <a:rPr lang="en-US" dirty="0" err="1"/>
              <a:t>dijagnostičkih</a:t>
            </a:r>
            <a:r>
              <a:rPr lang="en-US" dirty="0"/>
              <a:t> </a:t>
            </a:r>
            <a:r>
              <a:rPr lang="en-US" dirty="0" err="1"/>
              <a:t>procedura</a:t>
            </a:r>
            <a:r>
              <a:rPr lang="en-US" dirty="0"/>
              <a:t> u </a:t>
            </a:r>
            <a:r>
              <a:rPr lang="en-US" dirty="0" err="1"/>
              <a:t>cilju</a:t>
            </a:r>
            <a:r>
              <a:rPr lang="en-US" dirty="0"/>
              <a:t> </a:t>
            </a:r>
            <a:r>
              <a:rPr lang="en-US" dirty="0" err="1"/>
              <a:t>postavljanja</a:t>
            </a:r>
            <a:r>
              <a:rPr lang="en-US" dirty="0"/>
              <a:t> </a:t>
            </a:r>
            <a:r>
              <a:rPr lang="en-US" dirty="0" err="1"/>
              <a:t>etiološke</a:t>
            </a:r>
            <a:r>
              <a:rPr lang="en-US" dirty="0"/>
              <a:t> </a:t>
            </a:r>
            <a:r>
              <a:rPr lang="en-US" dirty="0" err="1"/>
              <a:t>dijagnoze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sprovođenje</a:t>
            </a:r>
            <a:r>
              <a:rPr lang="en-US" dirty="0"/>
              <a:t> </a:t>
            </a:r>
            <a:r>
              <a:rPr lang="en-US" dirty="0" err="1"/>
              <a:t>antivirusne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suportivne</a:t>
            </a:r>
            <a:r>
              <a:rPr lang="en-US" dirty="0"/>
              <a:t> </a:t>
            </a:r>
            <a:r>
              <a:rPr lang="en-US" dirty="0" err="1"/>
              <a:t>terapije</a:t>
            </a:r>
            <a:r>
              <a:rPr lang="en-US" dirty="0"/>
              <a:t>. </a:t>
            </a:r>
            <a:r>
              <a:rPr lang="en-US" dirty="0" err="1"/>
              <a:t>Lečenje</a:t>
            </a:r>
            <a:r>
              <a:rPr lang="en-US" dirty="0"/>
              <a:t> </a:t>
            </a:r>
            <a:r>
              <a:rPr lang="en-US" dirty="0" err="1"/>
              <a:t>ptičijeg</a:t>
            </a:r>
            <a:r>
              <a:rPr lang="en-US" dirty="0"/>
              <a:t> </a:t>
            </a:r>
            <a:r>
              <a:rPr lang="en-US" dirty="0" err="1"/>
              <a:t>gripa</a:t>
            </a:r>
            <a:r>
              <a:rPr lang="en-US" dirty="0"/>
              <a:t> </a:t>
            </a:r>
            <a:r>
              <a:rPr lang="en-US" dirty="0" err="1"/>
              <a:t>obuhvata</a:t>
            </a:r>
            <a:r>
              <a:rPr lang="en-US" dirty="0"/>
              <a:t>: </a:t>
            </a:r>
            <a:r>
              <a:rPr lang="en-US" dirty="0" err="1"/>
              <a:t>mirovanje</a:t>
            </a:r>
            <a:r>
              <a:rPr lang="en-US" dirty="0"/>
              <a:t> (</a:t>
            </a:r>
            <a:r>
              <a:rPr lang="en-US" dirty="0" err="1"/>
              <a:t>hospitalizacija</a:t>
            </a:r>
            <a:r>
              <a:rPr lang="en-US" dirty="0"/>
              <a:t>),</a:t>
            </a:r>
          </a:p>
          <a:p>
            <a:pPr>
              <a:buNone/>
            </a:pPr>
            <a:r>
              <a:rPr lang="en-US" dirty="0" smtClean="0"/>
              <a:t>      </a:t>
            </a:r>
            <a:r>
              <a:rPr lang="en-US" dirty="0" err="1" smtClean="0"/>
              <a:t>antivirusna</a:t>
            </a:r>
            <a:r>
              <a:rPr lang="en-US" dirty="0" smtClean="0"/>
              <a:t> </a:t>
            </a:r>
            <a:r>
              <a:rPr lang="en-US" dirty="0" err="1"/>
              <a:t>terapija</a:t>
            </a:r>
            <a:r>
              <a:rPr lang="en-US" dirty="0"/>
              <a:t> (</a:t>
            </a:r>
            <a:r>
              <a:rPr lang="en-US" dirty="0" err="1"/>
              <a:t>oseltamivir</a:t>
            </a:r>
            <a:r>
              <a:rPr lang="en-US" dirty="0"/>
              <a:t>), </a:t>
            </a:r>
            <a:r>
              <a:rPr lang="en-US" dirty="0" err="1"/>
              <a:t>lečenje</a:t>
            </a:r>
            <a:r>
              <a:rPr lang="en-US" dirty="0"/>
              <a:t> </a:t>
            </a:r>
            <a:r>
              <a:rPr lang="en-US" dirty="0" err="1"/>
              <a:t>respiratorne</a:t>
            </a:r>
            <a:r>
              <a:rPr lang="en-US" dirty="0"/>
              <a:t> </a:t>
            </a:r>
            <a:r>
              <a:rPr lang="en-US" dirty="0" err="1"/>
              <a:t>insuficijencije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komplikacije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organima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disanje</a:t>
            </a:r>
            <a:r>
              <a:rPr lang="en-US" dirty="0"/>
              <a:t> (respirator, </a:t>
            </a:r>
            <a:r>
              <a:rPr lang="en-US" dirty="0" err="1"/>
              <a:t>oksigenoterapija</a:t>
            </a:r>
            <a:r>
              <a:rPr lang="en-US" dirty="0"/>
              <a:t>, </a:t>
            </a:r>
            <a:r>
              <a:rPr lang="en-US" dirty="0" err="1"/>
              <a:t>toaleta</a:t>
            </a:r>
            <a:r>
              <a:rPr lang="en-US" dirty="0"/>
              <a:t> </a:t>
            </a:r>
            <a:r>
              <a:rPr lang="en-US" dirty="0" err="1"/>
              <a:t>disajnih</a:t>
            </a:r>
            <a:r>
              <a:rPr lang="en-US" dirty="0"/>
              <a:t> </a:t>
            </a:r>
            <a:r>
              <a:rPr lang="en-US" dirty="0" err="1"/>
              <a:t>puteva</a:t>
            </a:r>
            <a:r>
              <a:rPr lang="en-US" dirty="0"/>
              <a:t>), </a:t>
            </a:r>
            <a:r>
              <a:rPr lang="en-US" dirty="0" err="1"/>
              <a:t>antibiotska</a:t>
            </a:r>
            <a:r>
              <a:rPr lang="en-US" dirty="0"/>
              <a:t> </a:t>
            </a:r>
            <a:r>
              <a:rPr lang="en-US" dirty="0" err="1"/>
              <a:t>terapija</a:t>
            </a:r>
            <a:r>
              <a:rPr lang="en-US" dirty="0"/>
              <a:t> </a:t>
            </a:r>
            <a:r>
              <a:rPr lang="en-US" dirty="0" err="1"/>
              <a:t>bakterijskih</a:t>
            </a:r>
            <a:r>
              <a:rPr lang="en-US" dirty="0"/>
              <a:t> </a:t>
            </a:r>
            <a:r>
              <a:rPr lang="en-US" dirty="0" err="1"/>
              <a:t>komplikacija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njihova</a:t>
            </a:r>
            <a:r>
              <a:rPr lang="en-US" dirty="0"/>
              <a:t> </a:t>
            </a:r>
            <a:r>
              <a:rPr lang="en-US" dirty="0" err="1"/>
              <a:t>profilaksa</a:t>
            </a:r>
            <a:r>
              <a:rPr lang="en-US" dirty="0"/>
              <a:t>, </a:t>
            </a:r>
            <a:r>
              <a:rPr lang="en-US" dirty="0" err="1"/>
              <a:t>antipiretici</a:t>
            </a:r>
            <a:r>
              <a:rPr lang="en-US" dirty="0"/>
              <a:t>,</a:t>
            </a:r>
          </a:p>
          <a:p>
            <a:pPr>
              <a:buNone/>
            </a:pPr>
            <a:r>
              <a:rPr lang="en-US" dirty="0" smtClean="0"/>
              <a:t>      </a:t>
            </a:r>
            <a:r>
              <a:rPr lang="en-US" dirty="0" err="1" smtClean="0"/>
              <a:t>hidroelektrolitna</a:t>
            </a:r>
            <a:r>
              <a:rPr lang="en-US" dirty="0" smtClean="0"/>
              <a:t> </a:t>
            </a:r>
            <a:r>
              <a:rPr lang="en-US" dirty="0" err="1"/>
              <a:t>korekcija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supstitucija</a:t>
            </a:r>
            <a:r>
              <a:rPr lang="en-US" dirty="0"/>
              <a:t>, </a:t>
            </a:r>
            <a:r>
              <a:rPr lang="en-US" dirty="0" err="1"/>
              <a:t>održavanje</a:t>
            </a:r>
            <a:r>
              <a:rPr lang="en-US" dirty="0"/>
              <a:t> </a:t>
            </a:r>
            <a:r>
              <a:rPr lang="en-US" dirty="0" err="1"/>
              <a:t>acidobazne</a:t>
            </a:r>
            <a:r>
              <a:rPr lang="en-US" dirty="0"/>
              <a:t> </a:t>
            </a:r>
            <a:r>
              <a:rPr lang="en-US" dirty="0" err="1"/>
              <a:t>ravnoteže</a:t>
            </a:r>
            <a:r>
              <a:rPr lang="en-US" dirty="0"/>
              <a:t>, </a:t>
            </a:r>
            <a:r>
              <a:rPr lang="en-US" dirty="0" err="1"/>
              <a:t>kortikosteroidi</a:t>
            </a:r>
            <a:r>
              <a:rPr lang="en-US" dirty="0"/>
              <a:t> (</a:t>
            </a:r>
            <a:r>
              <a:rPr lang="en-US" dirty="0" err="1"/>
              <a:t>respiratorni</a:t>
            </a:r>
            <a:r>
              <a:rPr lang="en-US" dirty="0"/>
              <a:t> </a:t>
            </a:r>
            <a:r>
              <a:rPr lang="en-US" dirty="0" err="1"/>
              <a:t>distres</a:t>
            </a:r>
            <a:r>
              <a:rPr lang="en-US" dirty="0"/>
              <a:t> </a:t>
            </a:r>
            <a:r>
              <a:rPr lang="en-US" dirty="0" err="1"/>
              <a:t>sindrom</a:t>
            </a:r>
            <a:r>
              <a:rPr lang="en-US" dirty="0"/>
              <a:t>, </a:t>
            </a:r>
            <a:r>
              <a:rPr lang="en-US" dirty="0" err="1"/>
              <a:t>septički</a:t>
            </a:r>
            <a:r>
              <a:rPr lang="en-US" dirty="0"/>
              <a:t> </a:t>
            </a:r>
            <a:r>
              <a:rPr lang="en-US" dirty="0" err="1"/>
              <a:t>šok</a:t>
            </a:r>
            <a:r>
              <a:rPr lang="en-US" dirty="0" smtClean="0"/>
              <a:t>).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pc\Desktop\Masaza, Pticji grip\images-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4648200" cy="6477000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4800600" y="273050"/>
            <a:ext cx="4343400" cy="6356350"/>
          </a:xfrm>
        </p:spPr>
        <p:txBody>
          <a:bodyPr>
            <a:normAutofit/>
          </a:bodyPr>
          <a:lstStyle/>
          <a:p>
            <a:r>
              <a:rPr lang="en-US" sz="2400" dirty="0" err="1"/>
              <a:t>Najvaznija</a:t>
            </a:r>
            <a:r>
              <a:rPr lang="en-US" sz="2400" dirty="0"/>
              <a:t> </a:t>
            </a:r>
            <a:r>
              <a:rPr lang="en-US" sz="2400" dirty="0" err="1"/>
              <a:t>mera</a:t>
            </a:r>
            <a:r>
              <a:rPr lang="en-US" sz="2400" dirty="0"/>
              <a:t> </a:t>
            </a:r>
            <a:r>
              <a:rPr lang="en-US" sz="2400" dirty="0" err="1"/>
              <a:t>prevencije</a:t>
            </a:r>
            <a:r>
              <a:rPr lang="en-US" sz="2400" dirty="0"/>
              <a:t> </a:t>
            </a:r>
            <a:r>
              <a:rPr lang="en-US" sz="2400" dirty="0" err="1"/>
              <a:t>infekcija</a:t>
            </a:r>
            <a:r>
              <a:rPr lang="en-US" sz="2400" dirty="0"/>
              <a:t> </a:t>
            </a:r>
            <a:r>
              <a:rPr lang="en-US" sz="2400" dirty="0" err="1"/>
              <a:t>ptica</a:t>
            </a:r>
            <a:r>
              <a:rPr lang="en-US" sz="2400" dirty="0"/>
              <a:t> </a:t>
            </a:r>
            <a:r>
              <a:rPr lang="en-US" sz="2400" dirty="0" err="1"/>
              <a:t>pticijim</a:t>
            </a:r>
            <a:r>
              <a:rPr lang="en-US" sz="2400" dirty="0"/>
              <a:t> </a:t>
            </a:r>
            <a:r>
              <a:rPr lang="en-US" sz="2400" dirty="0" err="1"/>
              <a:t>virusom</a:t>
            </a:r>
            <a:r>
              <a:rPr lang="en-US" sz="2400" dirty="0"/>
              <a:t> influence je </a:t>
            </a:r>
            <a:r>
              <a:rPr lang="en-US" sz="2400" dirty="0" err="1"/>
              <a:t>unistavanje</a:t>
            </a:r>
            <a:r>
              <a:rPr lang="en-US" sz="2400" dirty="0"/>
              <a:t> </a:t>
            </a:r>
            <a:r>
              <a:rPr lang="en-US" sz="2400" dirty="0" err="1"/>
              <a:t>inficiranih</a:t>
            </a:r>
            <a:r>
              <a:rPr lang="en-US" sz="2400" dirty="0"/>
              <a:t> </a:t>
            </a:r>
            <a:r>
              <a:rPr lang="en-US" sz="2400" dirty="0" err="1"/>
              <a:t>jata</a:t>
            </a:r>
            <a:r>
              <a:rPr lang="en-US" sz="2400" dirty="0"/>
              <a:t> </a:t>
            </a:r>
            <a:r>
              <a:rPr lang="en-US" sz="2400" dirty="0" err="1"/>
              <a:t>zivine</a:t>
            </a:r>
            <a:r>
              <a:rPr lang="en-US" sz="2400" dirty="0"/>
              <a:t> I </a:t>
            </a:r>
            <a:r>
              <a:rPr lang="en-US" sz="2400" dirty="0" err="1"/>
              <a:t>rigorozna</a:t>
            </a:r>
            <a:r>
              <a:rPr lang="en-US" sz="2400" dirty="0"/>
              <a:t> </a:t>
            </a:r>
            <a:r>
              <a:rPr lang="en-US" sz="2400" dirty="0" err="1"/>
              <a:t>dezinfekcija</a:t>
            </a:r>
            <a:r>
              <a:rPr lang="en-US" sz="2400" dirty="0"/>
              <a:t> </a:t>
            </a:r>
            <a:r>
              <a:rPr lang="en-US" sz="2400" dirty="0" err="1"/>
              <a:t>zahvacenih</a:t>
            </a:r>
            <a:r>
              <a:rPr lang="en-US" sz="2400" dirty="0"/>
              <a:t> </a:t>
            </a:r>
            <a:r>
              <a:rPr lang="en-US" sz="2400" dirty="0" err="1"/>
              <a:t>farmi</a:t>
            </a:r>
            <a:r>
              <a:rPr lang="en-US" sz="2400" dirty="0"/>
              <a:t>. Virus se </a:t>
            </a:r>
            <a:r>
              <a:rPr lang="en-US" sz="2400" dirty="0" err="1"/>
              <a:t>unistava</a:t>
            </a:r>
            <a:r>
              <a:rPr lang="en-US" sz="2400" dirty="0"/>
              <a:t> </a:t>
            </a:r>
            <a:r>
              <a:rPr lang="en-US" sz="2400" dirty="0" err="1"/>
              <a:t>grejanjem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56C </a:t>
            </a:r>
            <a:r>
              <a:rPr lang="en-US" sz="2400" dirty="0" err="1"/>
              <a:t>za</a:t>
            </a:r>
            <a:r>
              <a:rPr lang="en-US" sz="2400" dirty="0"/>
              <a:t> tri </a:t>
            </a:r>
            <a:r>
              <a:rPr lang="en-US" sz="2400" dirty="0" err="1"/>
              <a:t>sata</a:t>
            </a:r>
            <a:r>
              <a:rPr lang="en-US" sz="2400" dirty="0"/>
              <a:t> </a:t>
            </a:r>
            <a:r>
              <a:rPr lang="en-US" sz="2400" dirty="0" err="1"/>
              <a:t>ili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60C </a:t>
            </a:r>
            <a:r>
              <a:rPr lang="en-US" sz="2400" dirty="0" err="1"/>
              <a:t>za</a:t>
            </a:r>
            <a:r>
              <a:rPr lang="en-US" sz="2400" dirty="0"/>
              <a:t> </a:t>
            </a:r>
            <a:r>
              <a:rPr lang="en-US" sz="2400" dirty="0" err="1"/>
              <a:t>pola</a:t>
            </a:r>
            <a:r>
              <a:rPr lang="en-US" sz="2400" dirty="0"/>
              <a:t> </a:t>
            </a:r>
            <a:r>
              <a:rPr lang="en-US" sz="2400" dirty="0" err="1"/>
              <a:t>sata</a:t>
            </a:r>
            <a:r>
              <a:rPr lang="en-US" sz="2400" dirty="0"/>
              <a:t>. </a:t>
            </a:r>
            <a:r>
              <a:rPr lang="en-US" sz="2400" dirty="0" err="1"/>
              <a:t>Osetljiv</a:t>
            </a:r>
            <a:r>
              <a:rPr lang="en-US" sz="2400" dirty="0"/>
              <a:t> je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uobicajene</a:t>
            </a:r>
            <a:r>
              <a:rPr lang="en-US" sz="2400" dirty="0"/>
              <a:t> </a:t>
            </a:r>
            <a:r>
              <a:rPr lang="en-US" sz="2400" dirty="0" err="1"/>
              <a:t>dezificijense</a:t>
            </a:r>
            <a:r>
              <a:rPr lang="en-US" sz="2400" dirty="0"/>
              <a:t> </a:t>
            </a:r>
            <a:r>
              <a:rPr lang="en-US" sz="2400" dirty="0" err="1"/>
              <a:t>kao</a:t>
            </a:r>
            <a:r>
              <a:rPr lang="en-US" sz="2400" dirty="0"/>
              <a:t> </a:t>
            </a:r>
            <a:r>
              <a:rPr lang="en-US" sz="2400" dirty="0" err="1"/>
              <a:t>sto</a:t>
            </a:r>
            <a:r>
              <a:rPr lang="en-US" sz="2400" dirty="0"/>
              <a:t> </a:t>
            </a:r>
            <a:r>
              <a:rPr lang="en-US" sz="2400" dirty="0" err="1"/>
              <a:t>su</a:t>
            </a:r>
            <a:r>
              <a:rPr lang="en-US" sz="2400" dirty="0"/>
              <a:t> formalin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dezificijensi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bazi</a:t>
            </a:r>
            <a:r>
              <a:rPr lang="en-US" sz="2400" dirty="0"/>
              <a:t> </a:t>
            </a:r>
            <a:r>
              <a:rPr lang="en-US" sz="2400" dirty="0" err="1"/>
              <a:t>joda</a:t>
            </a:r>
            <a:r>
              <a:rPr lang="en-US" sz="2400" dirty="0"/>
              <a:t>. Na </a:t>
            </a:r>
            <a:r>
              <a:rPr lang="en-US" sz="2400" dirty="0" err="1"/>
              <a:t>niskim</a:t>
            </a:r>
            <a:endParaRPr lang="en-US" sz="2400" dirty="0"/>
          </a:p>
          <a:p>
            <a:r>
              <a:rPr lang="en-US" sz="2400" dirty="0" err="1"/>
              <a:t>temperaturama</a:t>
            </a:r>
            <a:r>
              <a:rPr lang="en-US" sz="2400" dirty="0"/>
              <a:t> virus u </a:t>
            </a:r>
            <a:r>
              <a:rPr lang="en-US" sz="2400" dirty="0" err="1"/>
              <a:t>pticijim</a:t>
            </a:r>
            <a:r>
              <a:rPr lang="en-US" sz="2400" dirty="0"/>
              <a:t> </a:t>
            </a:r>
            <a:r>
              <a:rPr lang="en-US" sz="2400" dirty="0" err="1"/>
              <a:t>ekskretima</a:t>
            </a:r>
            <a:r>
              <a:rPr lang="en-US" sz="2400" dirty="0"/>
              <a:t> </a:t>
            </a:r>
            <a:r>
              <a:rPr lang="en-US" sz="2400" dirty="0" err="1"/>
              <a:t>prezivljava</a:t>
            </a:r>
            <a:r>
              <a:rPr lang="en-US" sz="2400" dirty="0"/>
              <a:t> tri </a:t>
            </a:r>
            <a:r>
              <a:rPr lang="en-US" sz="2400" dirty="0" err="1"/>
              <a:t>meseca</a:t>
            </a:r>
            <a:r>
              <a:rPr lang="en-US" sz="2400" dirty="0"/>
              <a:t>.</a:t>
            </a:r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20050520-01-to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505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0"/>
            <a:ext cx="5638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581400" y="0"/>
            <a:ext cx="5562600" cy="711200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Latn-CS" sz="4000">
                <a:latin typeface="Tahoma" pitchFamily="34" charset="0"/>
              </a:rPr>
              <a:t>Zaštitna oprema u radu</a:t>
            </a:r>
            <a:endParaRPr lang="en-US" sz="4000">
              <a:latin typeface="Tahoma" pitchFamily="34" charset="0"/>
            </a:endParaRPr>
          </a:p>
        </p:txBody>
      </p:sp>
      <p:pic>
        <p:nvPicPr>
          <p:cNvPr id="5" name="Picture 5" descr="C:\My Documents\My Pictures\M0F7360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86200"/>
            <a:ext cx="3505200" cy="2971800"/>
          </a:xfrm>
          <a:prstGeom prst="rect">
            <a:avLst/>
          </a:prstGeom>
          <a:noFill/>
        </p:spPr>
      </p:pic>
      <p:sp>
        <p:nvSpPr>
          <p:cNvPr id="12" name="Content Placeholder 11"/>
          <p:cNvSpPr>
            <a:spLocks noGrp="1"/>
          </p:cNvSpPr>
          <p:nvPr>
            <p:ph idx="4294967295"/>
          </p:nvPr>
        </p:nvSpPr>
        <p:spPr>
          <a:xfrm>
            <a:off x="4032250" y="273050"/>
            <a:ext cx="5111750" cy="5853113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sz="2000" b="1" dirty="0" err="1"/>
              <a:t>Osobe</a:t>
            </a:r>
            <a:r>
              <a:rPr lang="en-US" sz="2000" b="1" dirty="0"/>
              <a:t> </a:t>
            </a:r>
            <a:r>
              <a:rPr lang="en-US" sz="2000" b="1" dirty="0" err="1"/>
              <a:t>izlozene</a:t>
            </a:r>
            <a:r>
              <a:rPr lang="en-US" sz="2000" b="1" dirty="0"/>
              <a:t> </a:t>
            </a:r>
            <a:r>
              <a:rPr lang="en-US" sz="2000" b="1" dirty="0" err="1"/>
              <a:t>velikom</a:t>
            </a:r>
            <a:r>
              <a:rPr lang="en-US" sz="2000" b="1" dirty="0"/>
              <a:t> </a:t>
            </a:r>
            <a:r>
              <a:rPr lang="en-US" sz="2000" b="1" dirty="0" err="1"/>
              <a:t>riziku</a:t>
            </a:r>
            <a:r>
              <a:rPr lang="en-US" sz="2000" b="1" dirty="0"/>
              <a:t> </a:t>
            </a:r>
            <a:r>
              <a:rPr lang="en-US" sz="2000" b="1" dirty="0" err="1"/>
              <a:t>od</a:t>
            </a:r>
            <a:r>
              <a:rPr lang="en-US" sz="2000" b="1" dirty="0"/>
              <a:t> </a:t>
            </a:r>
            <a:r>
              <a:rPr lang="en-US" sz="2000" b="1" dirty="0" err="1"/>
              <a:t>infekcije</a:t>
            </a:r>
            <a:r>
              <a:rPr lang="en-US" sz="2000" b="1" dirty="0"/>
              <a:t> </a:t>
            </a:r>
            <a:r>
              <a:rPr lang="en-US" sz="2000" b="1" dirty="0" err="1"/>
              <a:t>pticijim</a:t>
            </a:r>
            <a:r>
              <a:rPr lang="en-US" sz="2000" b="1" dirty="0"/>
              <a:t> </a:t>
            </a:r>
            <a:r>
              <a:rPr lang="en-US" sz="2000" b="1" dirty="0" err="1"/>
              <a:t>virusima</a:t>
            </a:r>
            <a:r>
              <a:rPr lang="en-US" sz="2000" b="1" dirty="0"/>
              <a:t> </a:t>
            </a:r>
            <a:r>
              <a:rPr lang="en-US" sz="2000" b="1" dirty="0" err="1"/>
              <a:t>su</a:t>
            </a:r>
            <a:r>
              <a:rPr lang="en-US" sz="2000" b="1" dirty="0"/>
              <a:t> one </a:t>
            </a:r>
            <a:r>
              <a:rPr lang="en-US" sz="2000" b="1" dirty="0" err="1"/>
              <a:t>koje</a:t>
            </a:r>
            <a:r>
              <a:rPr lang="en-US" sz="2000" b="1" dirty="0"/>
              <a:t> </a:t>
            </a:r>
            <a:r>
              <a:rPr lang="en-US" sz="2000" b="1" dirty="0" err="1"/>
              <a:t>rade</a:t>
            </a:r>
            <a:r>
              <a:rPr lang="en-US" sz="2000" b="1" dirty="0"/>
              <a:t> </a:t>
            </a:r>
            <a:r>
              <a:rPr lang="en-US" sz="2000" b="1" dirty="0" err="1"/>
              <a:t>i</a:t>
            </a:r>
            <a:r>
              <a:rPr lang="en-US" sz="2000" b="1" dirty="0"/>
              <a:t> </a:t>
            </a:r>
            <a:r>
              <a:rPr lang="en-US" sz="2000" b="1" dirty="0" err="1"/>
              <a:t>zive</a:t>
            </a:r>
            <a:r>
              <a:rPr lang="en-US" sz="2000" b="1" dirty="0"/>
              <a:t> </a:t>
            </a:r>
            <a:r>
              <a:rPr lang="en-US" sz="2000" b="1" dirty="0" err="1"/>
              <a:t>na</a:t>
            </a:r>
            <a:r>
              <a:rPr lang="en-US" sz="2000" b="1" dirty="0"/>
              <a:t> </a:t>
            </a:r>
            <a:r>
              <a:rPr lang="en-US" sz="2000" b="1" dirty="0" err="1"/>
              <a:t>farmama</a:t>
            </a:r>
            <a:r>
              <a:rPr lang="en-US" sz="2000" b="1" dirty="0"/>
              <a:t> </a:t>
            </a:r>
            <a:r>
              <a:rPr lang="en-US" sz="2000" b="1" dirty="0" err="1"/>
              <a:t>gde</a:t>
            </a:r>
            <a:r>
              <a:rPr lang="en-US" sz="2000" b="1" dirty="0"/>
              <a:t> je </a:t>
            </a:r>
            <a:r>
              <a:rPr lang="en-US" sz="2000" b="1" dirty="0" err="1"/>
              <a:t>doslo</a:t>
            </a:r>
            <a:r>
              <a:rPr lang="en-US" sz="2000" b="1" dirty="0"/>
              <a:t> do </a:t>
            </a:r>
            <a:r>
              <a:rPr lang="en-US" sz="2000" b="1" dirty="0" err="1"/>
              <a:t>infekcije</a:t>
            </a:r>
            <a:r>
              <a:rPr lang="en-US" sz="2000" b="1" dirty="0"/>
              <a:t> </a:t>
            </a:r>
            <a:r>
              <a:rPr lang="en-US" sz="2000" b="1" dirty="0" err="1"/>
              <a:t>zivine</a:t>
            </a:r>
            <a:r>
              <a:rPr lang="en-US" sz="2000" b="1" dirty="0"/>
              <a:t> H5N1 </a:t>
            </a:r>
            <a:r>
              <a:rPr lang="en-US" sz="2000" b="1" dirty="0" err="1"/>
              <a:t>virusom</a:t>
            </a:r>
            <a:r>
              <a:rPr lang="en-US" sz="2000" b="1" dirty="0"/>
              <a:t>, </a:t>
            </a:r>
            <a:r>
              <a:rPr lang="en-US" sz="2000" b="1" dirty="0" err="1"/>
              <a:t>osobe</a:t>
            </a:r>
            <a:r>
              <a:rPr lang="en-US" sz="2000" b="1" dirty="0"/>
              <a:t> </a:t>
            </a:r>
            <a:r>
              <a:rPr lang="en-US" sz="2000" b="1" dirty="0" err="1"/>
              <a:t>koje</a:t>
            </a:r>
            <a:endParaRPr lang="en-US" sz="2000" b="1" dirty="0"/>
          </a:p>
          <a:p>
            <a:r>
              <a:rPr lang="en-US" sz="2000" b="1" dirty="0" err="1"/>
              <a:t>zive</a:t>
            </a:r>
            <a:r>
              <a:rPr lang="en-US" sz="2000" b="1" dirty="0"/>
              <a:t> u </a:t>
            </a:r>
            <a:r>
              <a:rPr lang="en-US" sz="2000" b="1" dirty="0" err="1"/>
              <a:t>blizini</a:t>
            </a:r>
            <a:r>
              <a:rPr lang="en-US" sz="2000" b="1" dirty="0"/>
              <a:t> </a:t>
            </a:r>
            <a:r>
              <a:rPr lang="en-US" sz="2000" b="1" dirty="0" err="1"/>
              <a:t>mesta</a:t>
            </a:r>
            <a:r>
              <a:rPr lang="en-US" sz="2000" b="1" dirty="0"/>
              <a:t> </a:t>
            </a:r>
            <a:r>
              <a:rPr lang="en-US" sz="2000" b="1" dirty="0" err="1"/>
              <a:t>gde</a:t>
            </a:r>
            <a:r>
              <a:rPr lang="en-US" sz="2000" b="1" dirty="0"/>
              <a:t> se </a:t>
            </a:r>
            <a:r>
              <a:rPr lang="en-US" sz="2000" b="1" dirty="0" err="1"/>
              <a:t>vrsi</a:t>
            </a:r>
            <a:r>
              <a:rPr lang="en-US" sz="2000" b="1" dirty="0"/>
              <a:t> </a:t>
            </a:r>
            <a:r>
              <a:rPr lang="en-US" sz="2000" b="1" dirty="0" err="1"/>
              <a:t>ubijanje</a:t>
            </a:r>
            <a:r>
              <a:rPr lang="en-US" sz="2000" b="1" dirty="0"/>
              <a:t> </a:t>
            </a:r>
            <a:r>
              <a:rPr lang="en-US" sz="2000" b="1" dirty="0" err="1"/>
              <a:t>inficiranih</a:t>
            </a:r>
            <a:r>
              <a:rPr lang="en-US" sz="2000" b="1" dirty="0"/>
              <a:t> </a:t>
            </a:r>
            <a:r>
              <a:rPr lang="en-US" sz="2000" b="1" dirty="0" err="1"/>
              <a:t>zivotinja</a:t>
            </a:r>
            <a:r>
              <a:rPr lang="en-US" sz="2000" b="1" dirty="0"/>
              <a:t> </a:t>
            </a:r>
            <a:r>
              <a:rPr lang="en-US" sz="2000" b="1" dirty="0" err="1"/>
              <a:t>i</a:t>
            </a:r>
            <a:r>
              <a:rPr lang="en-US" sz="2000" b="1" dirty="0"/>
              <a:t> </a:t>
            </a:r>
            <a:r>
              <a:rPr lang="en-US" sz="2000" b="1" dirty="0" err="1"/>
              <a:t>dispozicija</a:t>
            </a:r>
            <a:r>
              <a:rPr lang="en-US" sz="2000" b="1" dirty="0"/>
              <a:t> </a:t>
            </a:r>
            <a:r>
              <a:rPr lang="en-US" sz="2000" b="1" dirty="0" err="1"/>
              <a:t>leseva</a:t>
            </a:r>
            <a:r>
              <a:rPr lang="en-US" sz="2000" b="1" dirty="0"/>
              <a:t>, </a:t>
            </a:r>
            <a:r>
              <a:rPr lang="en-US" sz="2000" b="1" dirty="0" err="1"/>
              <a:t>zdravstveni</a:t>
            </a:r>
            <a:r>
              <a:rPr lang="en-US" sz="2000" b="1" dirty="0"/>
              <a:t> </a:t>
            </a:r>
            <a:r>
              <a:rPr lang="en-US" sz="2000" b="1" dirty="0" err="1"/>
              <a:t>radnici</a:t>
            </a:r>
            <a:r>
              <a:rPr lang="en-US" sz="2000" b="1" dirty="0"/>
              <a:t> </a:t>
            </a:r>
            <a:r>
              <a:rPr lang="en-US" sz="2000" b="1" dirty="0" err="1"/>
              <a:t>koji</a:t>
            </a:r>
            <a:r>
              <a:rPr lang="en-US" sz="2000" b="1" dirty="0"/>
              <a:t> </a:t>
            </a:r>
            <a:r>
              <a:rPr lang="en-US" sz="2000" b="1" dirty="0" err="1"/>
              <a:t>zbrinjavaju</a:t>
            </a:r>
            <a:r>
              <a:rPr lang="en-US" sz="2000" b="1" dirty="0"/>
              <a:t> </a:t>
            </a:r>
            <a:r>
              <a:rPr lang="en-US" sz="2000" b="1" dirty="0" err="1"/>
              <a:t>ljude</a:t>
            </a:r>
            <a:r>
              <a:rPr lang="en-US" sz="2000" b="1" dirty="0"/>
              <a:t> </a:t>
            </a:r>
            <a:r>
              <a:rPr lang="en-US" sz="2000" b="1" dirty="0" err="1"/>
              <a:t>obolele</a:t>
            </a:r>
            <a:r>
              <a:rPr lang="en-US" sz="2000" b="1" dirty="0"/>
              <a:t> </a:t>
            </a:r>
            <a:r>
              <a:rPr lang="en-US" sz="2000" b="1" dirty="0" err="1"/>
              <a:t>od</a:t>
            </a:r>
            <a:r>
              <a:rPr lang="en-US" sz="2000" b="1" dirty="0"/>
              <a:t> H5N1 influence </a:t>
            </a:r>
            <a:r>
              <a:rPr lang="en-US" sz="2000" b="1" dirty="0" err="1"/>
              <a:t>kao</a:t>
            </a:r>
            <a:r>
              <a:rPr lang="en-US" sz="2000" b="1" dirty="0"/>
              <a:t> I </a:t>
            </a:r>
            <a:r>
              <a:rPr lang="en-US" sz="2000" b="1" dirty="0" err="1"/>
              <a:t>ostali</a:t>
            </a:r>
            <a:r>
              <a:rPr lang="en-US" sz="2000" b="1" dirty="0"/>
              <a:t> </a:t>
            </a:r>
            <a:r>
              <a:rPr lang="en-US" sz="2000" b="1" dirty="0" err="1"/>
              <a:t>zdravstveni</a:t>
            </a:r>
            <a:r>
              <a:rPr lang="en-US" sz="2000" b="1" dirty="0"/>
              <a:t> </a:t>
            </a:r>
            <a:r>
              <a:rPr lang="en-US" sz="2000" b="1" dirty="0" err="1"/>
              <a:t>radnici</a:t>
            </a:r>
            <a:r>
              <a:rPr lang="en-US" sz="2000" b="1" dirty="0"/>
              <a:t> u </a:t>
            </a:r>
            <a:r>
              <a:rPr lang="en-US" sz="2000" b="1" dirty="0" err="1"/>
              <a:t>podrucjima</a:t>
            </a:r>
            <a:r>
              <a:rPr lang="en-US" sz="2000" b="1" dirty="0"/>
              <a:t> </a:t>
            </a:r>
            <a:r>
              <a:rPr lang="en-US" sz="2000" b="1" dirty="0" err="1"/>
              <a:t>sa</a:t>
            </a:r>
            <a:r>
              <a:rPr lang="en-US" sz="2000" b="1" dirty="0"/>
              <a:t> </a:t>
            </a:r>
            <a:r>
              <a:rPr lang="en-US" sz="2000" b="1" dirty="0" err="1"/>
              <a:t>registrovanom</a:t>
            </a:r>
            <a:r>
              <a:rPr lang="en-US" sz="2000" b="1" dirty="0"/>
              <a:t> H5N1 </a:t>
            </a:r>
            <a:r>
              <a:rPr lang="en-US" sz="2000" b="1" dirty="0" err="1"/>
              <a:t>influencom</a:t>
            </a:r>
            <a:r>
              <a:rPr lang="en-US" sz="2000" b="1" dirty="0"/>
              <a:t> </a:t>
            </a:r>
            <a:r>
              <a:rPr lang="en-US" sz="2000" b="1" dirty="0" err="1"/>
              <a:t>na</a:t>
            </a:r>
            <a:r>
              <a:rPr lang="en-US" sz="2000" b="1" dirty="0"/>
              <a:t> </a:t>
            </a:r>
            <a:r>
              <a:rPr lang="en-US" sz="2000" b="1" dirty="0" err="1"/>
              <a:t>zivinskim</a:t>
            </a:r>
            <a:endParaRPr lang="en-US" sz="2000" b="1" dirty="0"/>
          </a:p>
          <a:p>
            <a:r>
              <a:rPr lang="en-US" sz="2000" b="1" dirty="0" err="1"/>
              <a:t>farmama</a:t>
            </a:r>
            <a:r>
              <a:rPr lang="en-US" sz="2000" b="1" dirty="0"/>
              <a:t>. </a:t>
            </a:r>
            <a:r>
              <a:rPr lang="en-US" sz="2000" b="1" dirty="0" err="1"/>
              <a:t>Pomenute</a:t>
            </a:r>
            <a:r>
              <a:rPr lang="en-US" sz="2000" b="1" dirty="0"/>
              <a:t> </a:t>
            </a:r>
            <a:r>
              <a:rPr lang="en-US" sz="2000" b="1" dirty="0" err="1"/>
              <a:t>rizicne</a:t>
            </a:r>
            <a:r>
              <a:rPr lang="en-US" sz="2000" b="1" dirty="0"/>
              <a:t> </a:t>
            </a:r>
            <a:r>
              <a:rPr lang="en-US" sz="2000" b="1" dirty="0" err="1"/>
              <a:t>kategorije</a:t>
            </a:r>
            <a:r>
              <a:rPr lang="en-US" sz="2000" b="1" dirty="0"/>
              <a:t> </a:t>
            </a:r>
            <a:r>
              <a:rPr lang="en-US" sz="2000" b="1" dirty="0" err="1"/>
              <a:t>ljudi</a:t>
            </a:r>
            <a:r>
              <a:rPr lang="en-US" sz="2000" b="1" dirty="0"/>
              <a:t> </a:t>
            </a:r>
            <a:r>
              <a:rPr lang="en-US" sz="2000" b="1" dirty="0" err="1"/>
              <a:t>moraju</a:t>
            </a:r>
            <a:r>
              <a:rPr lang="en-US" sz="2000" b="1" dirty="0"/>
              <a:t> </a:t>
            </a:r>
            <a:r>
              <a:rPr lang="en-US" sz="2000" b="1" dirty="0" err="1"/>
              <a:t>biti</a:t>
            </a:r>
            <a:r>
              <a:rPr lang="en-US" sz="2000" b="1" dirty="0"/>
              <a:t> </a:t>
            </a:r>
            <a:r>
              <a:rPr lang="en-US" sz="2000" b="1" dirty="0" err="1"/>
              <a:t>vakcinisane</a:t>
            </a:r>
            <a:r>
              <a:rPr lang="en-US" sz="2000" b="1" dirty="0"/>
              <a:t> </a:t>
            </a:r>
            <a:r>
              <a:rPr lang="en-US" sz="2000" b="1" dirty="0" err="1"/>
              <a:t>vakcinom</a:t>
            </a:r>
            <a:r>
              <a:rPr lang="en-US" sz="2000" b="1" dirty="0"/>
              <a:t> </a:t>
            </a:r>
            <a:r>
              <a:rPr lang="en-US" sz="2000" b="1" dirty="0" err="1"/>
              <a:t>za</a:t>
            </a:r>
            <a:r>
              <a:rPr lang="en-US" sz="2000" b="1" dirty="0"/>
              <a:t> </a:t>
            </a:r>
            <a:r>
              <a:rPr lang="en-US" sz="2000" b="1" dirty="0" err="1"/>
              <a:t>tekucu</a:t>
            </a:r>
            <a:r>
              <a:rPr lang="en-US" sz="2000" b="1" dirty="0"/>
              <a:t> </a:t>
            </a:r>
            <a:r>
              <a:rPr lang="en-US" sz="2000" b="1" dirty="0" err="1"/>
              <a:t>sezonu</a:t>
            </a:r>
            <a:r>
              <a:rPr lang="en-US" sz="2000" b="1" dirty="0"/>
              <a:t> </a:t>
            </a:r>
            <a:r>
              <a:rPr lang="en-US" sz="2000" b="1" dirty="0" err="1"/>
              <a:t>koja</a:t>
            </a:r>
            <a:r>
              <a:rPr lang="en-US" sz="2000" b="1" dirty="0"/>
              <a:t> </a:t>
            </a:r>
            <a:r>
              <a:rPr lang="en-US" sz="2000" b="1" dirty="0" err="1"/>
              <a:t>ih</a:t>
            </a:r>
            <a:r>
              <a:rPr lang="en-US" sz="2000" b="1" dirty="0"/>
              <a:t> ne </a:t>
            </a:r>
            <a:r>
              <a:rPr lang="en-US" sz="2000" b="1" dirty="0" err="1"/>
              <a:t>stiti</a:t>
            </a:r>
            <a:r>
              <a:rPr lang="en-US" sz="2000" b="1" dirty="0"/>
              <a:t> </a:t>
            </a:r>
            <a:r>
              <a:rPr lang="en-US" sz="2000" b="1" dirty="0" err="1"/>
              <a:t>od</a:t>
            </a:r>
            <a:r>
              <a:rPr lang="en-US" sz="2000" b="1" dirty="0"/>
              <a:t> </a:t>
            </a:r>
            <a:r>
              <a:rPr lang="en-US" sz="2000" b="1" dirty="0" err="1"/>
              <a:t>infekcije</a:t>
            </a:r>
            <a:r>
              <a:rPr lang="en-US" sz="2000" b="1" dirty="0"/>
              <a:t> </a:t>
            </a:r>
            <a:r>
              <a:rPr lang="en-US" sz="2000" b="1" dirty="0" err="1"/>
              <a:t>pticijim</a:t>
            </a:r>
            <a:r>
              <a:rPr lang="en-US" sz="2000" b="1" dirty="0"/>
              <a:t> </a:t>
            </a:r>
            <a:r>
              <a:rPr lang="en-US" sz="2000" b="1" dirty="0" err="1"/>
              <a:t>virusom</a:t>
            </a:r>
            <a:r>
              <a:rPr lang="en-US" sz="2000" b="1" dirty="0"/>
              <a:t> </a:t>
            </a:r>
            <a:r>
              <a:rPr lang="en-US" sz="2000" b="1" dirty="0" err="1"/>
              <a:t>ali</a:t>
            </a:r>
            <a:r>
              <a:rPr lang="en-US" sz="2000" b="1" dirty="0"/>
              <a:t> </a:t>
            </a:r>
            <a:r>
              <a:rPr lang="en-US" sz="2000" b="1" dirty="0" err="1"/>
              <a:t>ih</a:t>
            </a:r>
            <a:r>
              <a:rPr lang="en-US" sz="2000" b="1" dirty="0"/>
              <a:t> </a:t>
            </a:r>
            <a:r>
              <a:rPr lang="en-US" sz="2000" b="1" dirty="0" err="1"/>
              <a:t>stiti</a:t>
            </a:r>
            <a:r>
              <a:rPr lang="en-US" sz="2000" b="1" dirty="0"/>
              <a:t> </a:t>
            </a:r>
            <a:r>
              <a:rPr lang="en-US" sz="2000" b="1" dirty="0" err="1"/>
              <a:t>od</a:t>
            </a:r>
            <a:r>
              <a:rPr lang="en-US" sz="2000" b="1" dirty="0"/>
              <a:t> </a:t>
            </a:r>
            <a:r>
              <a:rPr lang="en-US" sz="2000" b="1" dirty="0" err="1"/>
              <a:t>infekcije</a:t>
            </a:r>
            <a:endParaRPr lang="en-US" sz="2000" b="1" dirty="0"/>
          </a:p>
          <a:p>
            <a:r>
              <a:rPr lang="en-US" sz="2000" b="1" dirty="0" err="1"/>
              <a:t>humanim</a:t>
            </a:r>
            <a:r>
              <a:rPr lang="en-US" sz="2000" b="1" dirty="0"/>
              <a:t> </a:t>
            </a:r>
            <a:r>
              <a:rPr lang="en-US" sz="2000" b="1" dirty="0" err="1"/>
              <a:t>virusima</a:t>
            </a:r>
            <a:r>
              <a:rPr lang="en-US" sz="2000" b="1" dirty="0"/>
              <a:t> influence. </a:t>
            </a:r>
            <a:r>
              <a:rPr lang="en-US" sz="2000" b="1" dirty="0" err="1"/>
              <a:t>Ovo</a:t>
            </a:r>
            <a:r>
              <a:rPr lang="en-US" sz="2000" b="1" dirty="0"/>
              <a:t> </a:t>
            </a:r>
            <a:r>
              <a:rPr lang="en-US" sz="2000" b="1" dirty="0" err="1"/>
              <a:t>onemogucava</a:t>
            </a:r>
            <a:r>
              <a:rPr lang="en-US" sz="2000" b="1" dirty="0"/>
              <a:t> </a:t>
            </a:r>
            <a:r>
              <a:rPr lang="en-US" sz="2000" b="1" dirty="0" err="1"/>
              <a:t>istovremenu</a:t>
            </a:r>
            <a:r>
              <a:rPr lang="en-US" sz="2000" b="1" dirty="0"/>
              <a:t> </a:t>
            </a:r>
            <a:r>
              <a:rPr lang="en-US" sz="2000" b="1" dirty="0" err="1"/>
              <a:t>infekciju</a:t>
            </a:r>
            <a:r>
              <a:rPr lang="en-US" sz="2000" b="1" dirty="0"/>
              <a:t> </a:t>
            </a:r>
            <a:r>
              <a:rPr lang="en-US" sz="2000" b="1" dirty="0" err="1"/>
              <a:t>coveka</a:t>
            </a:r>
            <a:r>
              <a:rPr lang="en-US" sz="2000" b="1" dirty="0"/>
              <a:t> </a:t>
            </a:r>
            <a:r>
              <a:rPr lang="en-US" sz="2000" b="1" dirty="0" err="1"/>
              <a:t>pticijim</a:t>
            </a:r>
            <a:r>
              <a:rPr lang="en-US" sz="2000" b="1" dirty="0"/>
              <a:t> </a:t>
            </a:r>
            <a:r>
              <a:rPr lang="en-US" sz="2000" b="1" dirty="0" err="1"/>
              <a:t>i</a:t>
            </a:r>
            <a:r>
              <a:rPr lang="en-US" sz="2000" b="1" dirty="0"/>
              <a:t> </a:t>
            </a:r>
            <a:r>
              <a:rPr lang="en-US" sz="2000" b="1" dirty="0" err="1"/>
              <a:t>humanim</a:t>
            </a:r>
            <a:r>
              <a:rPr lang="en-US" sz="2000" b="1" dirty="0"/>
              <a:t> </a:t>
            </a:r>
            <a:r>
              <a:rPr lang="en-US" sz="2000" b="1" dirty="0" err="1"/>
              <a:t>virusom</a:t>
            </a:r>
            <a:r>
              <a:rPr lang="en-US" sz="2000" b="1" dirty="0"/>
              <a:t> influence </a:t>
            </a:r>
            <a:r>
              <a:rPr lang="en-US" sz="2000" b="1" dirty="0" err="1"/>
              <a:t>sto</a:t>
            </a:r>
            <a:r>
              <a:rPr lang="en-US" sz="2000" b="1" dirty="0"/>
              <a:t> </a:t>
            </a:r>
            <a:r>
              <a:rPr lang="en-US" sz="2000" b="1" dirty="0" err="1"/>
              <a:t>pogoduje</a:t>
            </a:r>
            <a:r>
              <a:rPr lang="en-US" sz="2000" b="1" dirty="0"/>
              <a:t> </a:t>
            </a:r>
            <a:r>
              <a:rPr lang="en-US" sz="2000" b="1" dirty="0" err="1"/>
              <a:t>rekombinaciji</a:t>
            </a:r>
            <a:r>
              <a:rPr lang="en-US" sz="2000" b="1" dirty="0"/>
              <a:t> </a:t>
            </a:r>
            <a:r>
              <a:rPr lang="en-US" sz="2000" b="1" dirty="0" err="1"/>
              <a:t>gena</a:t>
            </a:r>
            <a:r>
              <a:rPr lang="en-US" sz="2000" b="1" dirty="0"/>
              <a:t> </a:t>
            </a:r>
            <a:r>
              <a:rPr lang="en-US" sz="2000" b="1" dirty="0" err="1"/>
              <a:t>dva</a:t>
            </a:r>
            <a:r>
              <a:rPr lang="en-US" sz="2000" b="1" dirty="0"/>
              <a:t>  </a:t>
            </a:r>
            <a:r>
              <a:rPr lang="en-US" sz="2000" b="1" dirty="0" err="1"/>
              <a:t>virusa</a:t>
            </a:r>
            <a:r>
              <a:rPr lang="en-US" sz="2000" b="1" dirty="0"/>
              <a:t> </a:t>
            </a:r>
            <a:r>
              <a:rPr lang="en-US" sz="2000" b="1" dirty="0" err="1"/>
              <a:t>i</a:t>
            </a:r>
            <a:r>
              <a:rPr lang="en-US" sz="2000" b="1" dirty="0"/>
              <a:t> </a:t>
            </a:r>
            <a:r>
              <a:rPr lang="en-US" sz="2000" b="1" dirty="0" err="1"/>
              <a:t>stvaranju</a:t>
            </a:r>
            <a:r>
              <a:rPr lang="en-US" sz="2000" b="1" dirty="0"/>
              <a:t> </a:t>
            </a:r>
            <a:r>
              <a:rPr lang="en-US" sz="2000" b="1" dirty="0" err="1"/>
              <a:t>virusa</a:t>
            </a:r>
            <a:r>
              <a:rPr lang="en-US" sz="2000" b="1" dirty="0"/>
              <a:t> </a:t>
            </a:r>
            <a:r>
              <a:rPr lang="en-US" sz="2000" b="1" dirty="0" err="1"/>
              <a:t>potentnih</a:t>
            </a:r>
            <a:r>
              <a:rPr lang="en-US" sz="2000" b="1" dirty="0"/>
              <a:t> </a:t>
            </a:r>
            <a:r>
              <a:rPr lang="en-US" sz="2000" b="1" dirty="0" err="1"/>
              <a:t>za</a:t>
            </a:r>
            <a:r>
              <a:rPr lang="en-US" sz="2000" b="1" dirty="0"/>
              <a:t> </a:t>
            </a:r>
            <a:r>
              <a:rPr lang="en-US" sz="2000" b="1" dirty="0" err="1"/>
              <a:t>izazivanje</a:t>
            </a:r>
            <a:r>
              <a:rPr lang="en-US" sz="2000" b="1" dirty="0"/>
              <a:t> </a:t>
            </a:r>
            <a:r>
              <a:rPr lang="en-US" sz="2000" b="1" dirty="0" err="1"/>
              <a:t>pandemije</a:t>
            </a:r>
            <a:r>
              <a:rPr lang="en-US" sz="2000" b="1" dirty="0" smtClean="0"/>
              <a:t>. 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DtoP_PneumoniaVaccination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0" y="5105400"/>
            <a:ext cx="800100" cy="895350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half" idx="4294967295"/>
          </p:nvPr>
        </p:nvSpPr>
        <p:spPr>
          <a:xfrm>
            <a:off x="0" y="381000"/>
            <a:ext cx="3008313" cy="5745163"/>
          </a:xfrm>
        </p:spPr>
        <p:txBody>
          <a:bodyPr>
            <a:noAutofit/>
          </a:bodyPr>
          <a:lstStyle/>
          <a:p>
            <a:r>
              <a:rPr lang="en-US" sz="1200" dirty="0" smtClean="0"/>
              <a:t>Pored </a:t>
            </a:r>
            <a:r>
              <a:rPr lang="en-US" sz="1200" dirty="0" err="1" smtClean="0"/>
              <a:t>vakcinacije</a:t>
            </a:r>
            <a:r>
              <a:rPr lang="en-US" sz="1200" dirty="0" smtClean="0"/>
              <a:t>, </a:t>
            </a:r>
            <a:r>
              <a:rPr lang="en-US" sz="1200" dirty="0" err="1" smtClean="0"/>
              <a:t>kod</a:t>
            </a:r>
            <a:r>
              <a:rPr lang="en-US" sz="1200" dirty="0" smtClean="0"/>
              <a:t> </a:t>
            </a:r>
            <a:r>
              <a:rPr lang="en-US" sz="1200" dirty="0" err="1" smtClean="0"/>
              <a:t>rizicnih</a:t>
            </a:r>
            <a:r>
              <a:rPr lang="en-US" sz="1200" dirty="0" smtClean="0"/>
              <a:t> </a:t>
            </a:r>
            <a:r>
              <a:rPr lang="en-US" sz="1200" dirty="0" err="1" smtClean="0"/>
              <a:t>grupa</a:t>
            </a:r>
            <a:r>
              <a:rPr lang="en-US" sz="1200" dirty="0" smtClean="0"/>
              <a:t> </a:t>
            </a:r>
            <a:r>
              <a:rPr lang="en-US" sz="1200" dirty="0" err="1" smtClean="0"/>
              <a:t>indikovana</a:t>
            </a:r>
            <a:r>
              <a:rPr lang="en-US" sz="1200" dirty="0" smtClean="0"/>
              <a:t> je </a:t>
            </a:r>
            <a:r>
              <a:rPr lang="en-US" sz="1200" dirty="0" err="1" smtClean="0"/>
              <a:t>profilakticka</a:t>
            </a:r>
            <a:r>
              <a:rPr lang="en-US" sz="1200" dirty="0" smtClean="0"/>
              <a:t> </a:t>
            </a:r>
            <a:r>
              <a:rPr lang="en-US" sz="1200" dirty="0" err="1" smtClean="0"/>
              <a:t>upotreba</a:t>
            </a:r>
            <a:r>
              <a:rPr lang="en-US" sz="1200" dirty="0" smtClean="0"/>
              <a:t> </a:t>
            </a:r>
            <a:r>
              <a:rPr lang="en-US" sz="1200" dirty="0" err="1" smtClean="0"/>
              <a:t>odgovarajucih</a:t>
            </a:r>
            <a:r>
              <a:rPr lang="en-US" sz="1200" dirty="0" smtClean="0"/>
              <a:t> </a:t>
            </a:r>
            <a:r>
              <a:rPr lang="en-US" sz="1200" dirty="0" err="1" smtClean="0"/>
              <a:t>antivirusnih</a:t>
            </a:r>
            <a:r>
              <a:rPr lang="en-US" sz="1200" dirty="0" smtClean="0"/>
              <a:t> </a:t>
            </a:r>
            <a:r>
              <a:rPr lang="en-US" sz="1200" dirty="0" err="1" smtClean="0"/>
              <a:t>lekova</a:t>
            </a:r>
            <a:r>
              <a:rPr lang="en-US" sz="1200" dirty="0" smtClean="0"/>
              <a:t>. Danas </a:t>
            </a:r>
            <a:r>
              <a:rPr lang="en-US" sz="1200" dirty="0" err="1" smtClean="0"/>
              <a:t>su</a:t>
            </a:r>
            <a:r>
              <a:rPr lang="en-US" sz="1200" dirty="0" smtClean="0"/>
              <a:t> </a:t>
            </a:r>
            <a:r>
              <a:rPr lang="en-US" sz="1200" dirty="0" err="1" smtClean="0"/>
              <a:t>na</a:t>
            </a:r>
            <a:r>
              <a:rPr lang="en-US" sz="1200" dirty="0" smtClean="0"/>
              <a:t> </a:t>
            </a:r>
            <a:r>
              <a:rPr lang="en-US" sz="1200" dirty="0" err="1" smtClean="0"/>
              <a:t>raspolaganju</a:t>
            </a:r>
            <a:r>
              <a:rPr lang="en-US" sz="1200" dirty="0" smtClean="0"/>
              <a:t> </a:t>
            </a:r>
            <a:r>
              <a:rPr lang="en-US" sz="1200" dirty="0" err="1" smtClean="0"/>
              <a:t>dve</a:t>
            </a:r>
            <a:r>
              <a:rPr lang="en-US" sz="1200" dirty="0" smtClean="0"/>
              <a:t> </a:t>
            </a:r>
            <a:r>
              <a:rPr lang="en-US" sz="1200" dirty="0" err="1" smtClean="0"/>
              <a:t>grupe</a:t>
            </a:r>
            <a:r>
              <a:rPr lang="en-US" sz="1200" dirty="0" smtClean="0"/>
              <a:t> </a:t>
            </a:r>
            <a:r>
              <a:rPr lang="en-US" sz="1200" dirty="0" err="1" smtClean="0"/>
              <a:t>lekova</a:t>
            </a:r>
            <a:r>
              <a:rPr lang="en-US" sz="1200" dirty="0" smtClean="0"/>
              <a:t> :  </a:t>
            </a:r>
          </a:p>
          <a:p>
            <a:r>
              <a:rPr lang="en-US" sz="1200" dirty="0" smtClean="0"/>
              <a:t> </a:t>
            </a:r>
          </a:p>
          <a:p>
            <a:r>
              <a:rPr lang="en-US" sz="1200" dirty="0" smtClean="0"/>
              <a:t>-</a:t>
            </a:r>
            <a:r>
              <a:rPr lang="en-US" sz="1200" dirty="0" err="1" smtClean="0"/>
              <a:t>inhibitori</a:t>
            </a:r>
            <a:r>
              <a:rPr lang="en-US" sz="1200" dirty="0" smtClean="0"/>
              <a:t> M2 </a:t>
            </a:r>
            <a:r>
              <a:rPr lang="en-US" sz="1200" dirty="0" err="1" smtClean="0"/>
              <a:t>proteina</a:t>
            </a:r>
            <a:r>
              <a:rPr lang="en-US" sz="1200" dirty="0" smtClean="0"/>
              <a:t> (</a:t>
            </a:r>
            <a:r>
              <a:rPr lang="en-US" sz="1200" dirty="0" err="1" smtClean="0"/>
              <a:t>amantadin</a:t>
            </a:r>
            <a:r>
              <a:rPr lang="en-US" sz="1200" dirty="0" smtClean="0"/>
              <a:t> </a:t>
            </a:r>
            <a:r>
              <a:rPr lang="en-US" sz="1200" dirty="0" err="1" smtClean="0"/>
              <a:t>irimantadin</a:t>
            </a:r>
            <a:r>
              <a:rPr lang="en-US" sz="1200" dirty="0" smtClean="0"/>
              <a:t>) </a:t>
            </a:r>
            <a:r>
              <a:rPr lang="en-US" sz="1200" dirty="0" err="1" smtClean="0"/>
              <a:t>i</a:t>
            </a:r>
            <a:endParaRPr lang="en-US" sz="1200" dirty="0" smtClean="0"/>
          </a:p>
          <a:p>
            <a:r>
              <a:rPr lang="en-US" sz="1200" dirty="0" smtClean="0"/>
              <a:t>- </a:t>
            </a:r>
            <a:r>
              <a:rPr lang="en-US" sz="1200" dirty="0" err="1" smtClean="0"/>
              <a:t>inhibitori</a:t>
            </a:r>
            <a:r>
              <a:rPr lang="en-US" sz="1200" dirty="0" smtClean="0"/>
              <a:t> </a:t>
            </a:r>
            <a:r>
              <a:rPr lang="en-US" sz="1200" dirty="0" err="1" smtClean="0"/>
              <a:t>neuraminidaze</a:t>
            </a:r>
            <a:r>
              <a:rPr lang="en-US" sz="1200" dirty="0" smtClean="0"/>
              <a:t> (</a:t>
            </a:r>
            <a:r>
              <a:rPr lang="en-US" sz="1200" dirty="0" err="1" smtClean="0"/>
              <a:t>oseltamivir</a:t>
            </a:r>
            <a:r>
              <a:rPr lang="en-US" sz="1200" dirty="0" smtClean="0"/>
              <a:t> I </a:t>
            </a:r>
            <a:r>
              <a:rPr lang="en-US" sz="1200" dirty="0" err="1" smtClean="0"/>
              <a:t>zanamivir</a:t>
            </a:r>
            <a:r>
              <a:rPr lang="en-US" sz="1200" dirty="0" smtClean="0"/>
              <a:t>).</a:t>
            </a:r>
          </a:p>
          <a:p>
            <a:r>
              <a:rPr lang="en-US" sz="1200" dirty="0" smtClean="0"/>
              <a:t> </a:t>
            </a:r>
            <a:r>
              <a:rPr lang="en-US" sz="1200" dirty="0" err="1" smtClean="0"/>
              <a:t>Preekspoziciona</a:t>
            </a:r>
            <a:r>
              <a:rPr lang="en-US" sz="1200" dirty="0" smtClean="0"/>
              <a:t> </a:t>
            </a:r>
            <a:r>
              <a:rPr lang="en-US" sz="1200" dirty="0" err="1" smtClean="0"/>
              <a:t>profilaksa</a:t>
            </a:r>
            <a:r>
              <a:rPr lang="en-US" sz="1200" dirty="0" smtClean="0"/>
              <a:t> </a:t>
            </a:r>
            <a:r>
              <a:rPr lang="en-US" sz="1200" dirty="0" err="1" smtClean="0"/>
              <a:t>podrazumeva</a:t>
            </a:r>
            <a:r>
              <a:rPr lang="en-US" sz="1200" dirty="0" smtClean="0"/>
              <a:t> </a:t>
            </a:r>
            <a:r>
              <a:rPr lang="en-US" sz="1200" dirty="0" err="1" smtClean="0"/>
              <a:t>primenu</a:t>
            </a:r>
            <a:r>
              <a:rPr lang="en-US" sz="1200" dirty="0" smtClean="0"/>
              <a:t> </a:t>
            </a:r>
            <a:r>
              <a:rPr lang="en-US" sz="1200" dirty="0" err="1" smtClean="0"/>
              <a:t>oseltamivira</a:t>
            </a:r>
            <a:r>
              <a:rPr lang="en-US" sz="1200" dirty="0" smtClean="0"/>
              <a:t> </a:t>
            </a:r>
            <a:r>
              <a:rPr lang="en-US" sz="1200" dirty="0" err="1" smtClean="0"/>
              <a:t>sve</a:t>
            </a:r>
            <a:r>
              <a:rPr lang="en-US" sz="1200" dirty="0" smtClean="0"/>
              <a:t> </a:t>
            </a:r>
            <a:r>
              <a:rPr lang="en-US" sz="1200" dirty="0" err="1" smtClean="0"/>
              <a:t>vreme</a:t>
            </a:r>
            <a:r>
              <a:rPr lang="en-US" sz="1200" dirty="0" smtClean="0"/>
              <a:t> </a:t>
            </a:r>
            <a:r>
              <a:rPr lang="en-US" sz="1200" dirty="0" err="1" smtClean="0"/>
              <a:t>kontakta</a:t>
            </a:r>
            <a:r>
              <a:rPr lang="en-US" sz="1200" dirty="0" smtClean="0"/>
              <a:t> </a:t>
            </a:r>
            <a:r>
              <a:rPr lang="en-US" sz="1200" dirty="0" err="1" smtClean="0"/>
              <a:t>sa</a:t>
            </a:r>
            <a:r>
              <a:rPr lang="en-US" sz="1200" dirty="0" smtClean="0"/>
              <a:t> </a:t>
            </a:r>
            <a:r>
              <a:rPr lang="en-US" sz="1200" dirty="0" err="1" smtClean="0"/>
              <a:t>inficiranim</a:t>
            </a:r>
            <a:r>
              <a:rPr lang="en-US" sz="1200" dirty="0" smtClean="0"/>
              <a:t> </a:t>
            </a:r>
            <a:r>
              <a:rPr lang="en-US" sz="1200" dirty="0" err="1" smtClean="0"/>
              <a:t>pticama</a:t>
            </a:r>
            <a:r>
              <a:rPr lang="en-US" sz="1200" dirty="0" smtClean="0"/>
              <a:t> </a:t>
            </a:r>
            <a:r>
              <a:rPr lang="en-US" sz="1200" dirty="0" err="1" smtClean="0"/>
              <a:t>ili</a:t>
            </a:r>
            <a:r>
              <a:rPr lang="en-US" sz="1200" dirty="0" smtClean="0"/>
              <a:t> </a:t>
            </a:r>
            <a:r>
              <a:rPr lang="en-US" sz="1200" dirty="0" err="1" smtClean="0"/>
              <a:t>kontaminiranim</a:t>
            </a:r>
            <a:r>
              <a:rPr lang="en-US" sz="1200" dirty="0" smtClean="0"/>
              <a:t> </a:t>
            </a:r>
            <a:r>
              <a:rPr lang="en-US" sz="1200" dirty="0" err="1" smtClean="0"/>
              <a:t>povrsinama</a:t>
            </a:r>
            <a:r>
              <a:rPr lang="en-US" sz="1200" dirty="0" smtClean="0"/>
              <a:t> I </a:t>
            </a:r>
            <a:r>
              <a:rPr lang="en-US" sz="1200" dirty="0" err="1" smtClean="0"/>
              <a:t>jos</a:t>
            </a:r>
            <a:r>
              <a:rPr lang="en-US" sz="1200" dirty="0" smtClean="0"/>
              <a:t> 5 </a:t>
            </a:r>
            <a:r>
              <a:rPr lang="en-US" sz="1200" dirty="0" err="1" smtClean="0"/>
              <a:t>dana</a:t>
            </a:r>
            <a:r>
              <a:rPr lang="en-US" sz="1200" dirty="0" smtClean="0"/>
              <a:t> </a:t>
            </a:r>
            <a:r>
              <a:rPr lang="en-US" sz="1200" dirty="0" err="1" smtClean="0"/>
              <a:t>posle</a:t>
            </a:r>
            <a:r>
              <a:rPr lang="en-US" sz="1200" dirty="0" smtClean="0"/>
              <a:t> </a:t>
            </a:r>
            <a:r>
              <a:rPr lang="en-US" sz="1200" dirty="0" err="1" smtClean="0"/>
              <a:t>zadnje</a:t>
            </a:r>
            <a:r>
              <a:rPr lang="en-US" sz="1200" dirty="0" smtClean="0"/>
              <a:t> </a:t>
            </a:r>
            <a:r>
              <a:rPr lang="en-US" sz="1200" dirty="0" err="1" smtClean="0"/>
              <a:t>ekspozicije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 </a:t>
            </a:r>
            <a:r>
              <a:rPr lang="en-US" sz="1200" dirty="0" err="1" smtClean="0"/>
              <a:t>Postekspozicionu</a:t>
            </a:r>
            <a:r>
              <a:rPr lang="en-US" sz="1200" dirty="0" smtClean="0"/>
              <a:t> </a:t>
            </a:r>
            <a:r>
              <a:rPr lang="en-US" sz="1200" dirty="0" err="1" smtClean="0"/>
              <a:t>profilaksu</a:t>
            </a:r>
            <a:r>
              <a:rPr lang="en-US" sz="1200" dirty="0" smtClean="0"/>
              <a:t> </a:t>
            </a:r>
            <a:r>
              <a:rPr lang="en-US" sz="1200" dirty="0" err="1" smtClean="0"/>
              <a:t>treba</a:t>
            </a:r>
            <a:r>
              <a:rPr lang="en-US" sz="1200" dirty="0" smtClean="0"/>
              <a:t> </a:t>
            </a:r>
            <a:r>
              <a:rPr lang="en-US" sz="1200" dirty="0" err="1" smtClean="0"/>
              <a:t>zapoceti</a:t>
            </a:r>
            <a:r>
              <a:rPr lang="en-US" sz="1200" dirty="0" smtClean="0"/>
              <a:t> do 48h </a:t>
            </a:r>
            <a:r>
              <a:rPr lang="en-US" sz="1200" dirty="0" err="1" smtClean="0"/>
              <a:t>od</a:t>
            </a:r>
            <a:r>
              <a:rPr lang="en-US" sz="1200" dirty="0" smtClean="0"/>
              <a:t> </a:t>
            </a:r>
            <a:r>
              <a:rPr lang="en-US" sz="1200" dirty="0" err="1" smtClean="0"/>
              <a:t>pojave</a:t>
            </a:r>
            <a:r>
              <a:rPr lang="en-US" sz="1200" dirty="0" smtClean="0"/>
              <a:t> </a:t>
            </a:r>
            <a:r>
              <a:rPr lang="en-US" sz="1200" dirty="0" err="1" smtClean="0"/>
              <a:t>prvih</a:t>
            </a:r>
            <a:r>
              <a:rPr lang="en-US" sz="1200" dirty="0" smtClean="0"/>
              <a:t> </a:t>
            </a:r>
            <a:r>
              <a:rPr lang="en-US" sz="1200" dirty="0" err="1" smtClean="0"/>
              <a:t>simptoma</a:t>
            </a:r>
            <a:r>
              <a:rPr lang="en-US" sz="1200" dirty="0" smtClean="0"/>
              <a:t> 2  u </a:t>
            </a:r>
            <a:r>
              <a:rPr lang="en-US" sz="1200" dirty="0" err="1" smtClean="0"/>
              <a:t>trajanju</a:t>
            </a:r>
            <a:r>
              <a:rPr lang="en-US" sz="1200" dirty="0" smtClean="0"/>
              <a:t> </a:t>
            </a:r>
            <a:r>
              <a:rPr lang="en-US" sz="1200" dirty="0" err="1" smtClean="0"/>
              <a:t>od</a:t>
            </a:r>
            <a:r>
              <a:rPr lang="en-US" sz="1200" dirty="0" smtClean="0"/>
              <a:t> pet </a:t>
            </a:r>
            <a:r>
              <a:rPr lang="en-US" sz="1200" dirty="0" err="1" smtClean="0"/>
              <a:t>dana</a:t>
            </a:r>
            <a:r>
              <a:rPr lang="en-US" sz="1200" dirty="0" smtClean="0"/>
              <a:t>. </a:t>
            </a:r>
            <a:r>
              <a:rPr lang="en-US" sz="1200" dirty="0" err="1" smtClean="0"/>
              <a:t>Primena</a:t>
            </a:r>
            <a:r>
              <a:rPr lang="en-US" sz="1200" dirty="0" smtClean="0"/>
              <a:t> </a:t>
            </a:r>
            <a:r>
              <a:rPr lang="en-US" sz="1200" dirty="0" err="1" smtClean="0"/>
              <a:t>ovih</a:t>
            </a:r>
            <a:r>
              <a:rPr lang="en-US" sz="1200" dirty="0" smtClean="0"/>
              <a:t> </a:t>
            </a:r>
            <a:r>
              <a:rPr lang="en-US" sz="1200" dirty="0" err="1" smtClean="0"/>
              <a:t>lekova</a:t>
            </a:r>
            <a:r>
              <a:rPr lang="en-US" sz="1200" dirty="0" smtClean="0"/>
              <a:t> </a:t>
            </a:r>
            <a:r>
              <a:rPr lang="en-US" sz="1200" dirty="0" err="1" smtClean="0"/>
              <a:t>povlaci</a:t>
            </a:r>
            <a:r>
              <a:rPr lang="en-US" sz="1200" dirty="0" smtClean="0"/>
              <a:t> </a:t>
            </a:r>
            <a:r>
              <a:rPr lang="en-US" sz="1200" dirty="0" err="1" smtClean="0"/>
              <a:t>za</a:t>
            </a:r>
            <a:r>
              <a:rPr lang="en-US" sz="1200" dirty="0" smtClean="0"/>
              <a:t> </a:t>
            </a:r>
            <a:r>
              <a:rPr lang="en-US" sz="1200" dirty="0" err="1" smtClean="0"/>
              <a:t>sobom</a:t>
            </a:r>
            <a:r>
              <a:rPr lang="en-US" sz="1200" dirty="0" smtClean="0"/>
              <a:t> </a:t>
            </a:r>
            <a:r>
              <a:rPr lang="en-US" sz="1200" dirty="0" err="1" smtClean="0"/>
              <a:t>mogucnost</a:t>
            </a:r>
            <a:r>
              <a:rPr lang="en-US" sz="1200" dirty="0" smtClean="0"/>
              <a:t> </a:t>
            </a:r>
            <a:r>
              <a:rPr lang="en-US" sz="1200" dirty="0" err="1" smtClean="0"/>
              <a:t>pojave</a:t>
            </a:r>
            <a:endParaRPr lang="en-US" sz="1200" dirty="0" smtClean="0"/>
          </a:p>
          <a:p>
            <a:r>
              <a:rPr lang="en-US" sz="1200" dirty="0" err="1" smtClean="0"/>
              <a:t>rezistencije</a:t>
            </a:r>
            <a:r>
              <a:rPr lang="en-US" sz="1200" dirty="0" smtClean="0"/>
              <a:t> </a:t>
            </a:r>
            <a:r>
              <a:rPr lang="en-US" sz="1200" dirty="0" err="1" smtClean="0"/>
              <a:t>i</a:t>
            </a:r>
            <a:r>
              <a:rPr lang="en-US" sz="1200" dirty="0" smtClean="0"/>
              <a:t> </a:t>
            </a:r>
            <a:r>
              <a:rPr lang="en-US" sz="1200" dirty="0" err="1" smtClean="0"/>
              <a:t>nezeljenih</a:t>
            </a:r>
            <a:r>
              <a:rPr lang="en-US" sz="1200" dirty="0" smtClean="0"/>
              <a:t> </a:t>
            </a:r>
            <a:r>
              <a:rPr lang="en-US" sz="1200" dirty="0" err="1" smtClean="0"/>
              <a:t>dejstava</a:t>
            </a:r>
            <a:r>
              <a:rPr lang="en-US" sz="1200" dirty="0" smtClean="0"/>
              <a:t>. </a:t>
            </a:r>
          </a:p>
          <a:p>
            <a:r>
              <a:rPr lang="en-US" sz="1200" dirty="0" smtClean="0"/>
              <a:t>Kao </a:t>
            </a:r>
            <a:r>
              <a:rPr lang="en-US" sz="1200" dirty="0" err="1" smtClean="0"/>
              <a:t>vazna</a:t>
            </a:r>
            <a:r>
              <a:rPr lang="en-US" sz="1200" dirty="0" smtClean="0"/>
              <a:t> </a:t>
            </a:r>
            <a:r>
              <a:rPr lang="en-US" sz="1200" dirty="0" err="1" smtClean="0"/>
              <a:t>preventivna</a:t>
            </a:r>
            <a:r>
              <a:rPr lang="en-US" sz="1200" dirty="0" smtClean="0"/>
              <a:t> </a:t>
            </a:r>
            <a:r>
              <a:rPr lang="en-US" sz="1200" dirty="0" err="1" smtClean="0"/>
              <a:t>mera</a:t>
            </a:r>
            <a:r>
              <a:rPr lang="en-US" sz="1200" dirty="0" smtClean="0"/>
              <a:t> </a:t>
            </a:r>
            <a:r>
              <a:rPr lang="en-US" sz="1200" dirty="0" err="1" smtClean="0"/>
              <a:t>za</a:t>
            </a:r>
            <a:r>
              <a:rPr lang="en-US" sz="1200" dirty="0" smtClean="0"/>
              <a:t> </a:t>
            </a:r>
            <a:r>
              <a:rPr lang="en-US" sz="1200" dirty="0" err="1" smtClean="0"/>
              <a:t>sve</a:t>
            </a:r>
            <a:r>
              <a:rPr lang="en-US" sz="1200" dirty="0" smtClean="0"/>
              <a:t> </a:t>
            </a:r>
            <a:r>
              <a:rPr lang="en-US" sz="1200" dirty="0" err="1" smtClean="0"/>
              <a:t>zdravstvene</a:t>
            </a:r>
            <a:r>
              <a:rPr lang="en-US" sz="1200" dirty="0" smtClean="0"/>
              <a:t> </a:t>
            </a:r>
            <a:r>
              <a:rPr lang="en-US" sz="1200" dirty="0" err="1" smtClean="0"/>
              <a:t>radnike</a:t>
            </a:r>
            <a:r>
              <a:rPr lang="en-US" sz="1200" dirty="0" smtClean="0"/>
              <a:t> </a:t>
            </a:r>
            <a:r>
              <a:rPr lang="en-US" sz="1200" dirty="0" err="1" smtClean="0"/>
              <a:t>koji</a:t>
            </a:r>
            <a:r>
              <a:rPr lang="en-US" sz="1200" dirty="0" smtClean="0"/>
              <a:t> </a:t>
            </a:r>
            <a:r>
              <a:rPr lang="en-US" sz="1200" dirty="0" err="1" smtClean="0"/>
              <a:t>rade</a:t>
            </a:r>
            <a:r>
              <a:rPr lang="en-US" sz="1200" dirty="0" smtClean="0"/>
              <a:t> </a:t>
            </a:r>
            <a:r>
              <a:rPr lang="en-US" sz="1200" dirty="0" err="1" smtClean="0"/>
              <a:t>sa</a:t>
            </a:r>
            <a:r>
              <a:rPr lang="en-US" sz="1200" dirty="0" smtClean="0"/>
              <a:t> </a:t>
            </a:r>
            <a:r>
              <a:rPr lang="en-US" sz="1200" dirty="0" err="1" smtClean="0"/>
              <a:t>ovim</a:t>
            </a:r>
            <a:r>
              <a:rPr lang="en-US" sz="1200" dirty="0" smtClean="0"/>
              <a:t> </a:t>
            </a:r>
            <a:r>
              <a:rPr lang="en-US" sz="1200" dirty="0" err="1" smtClean="0"/>
              <a:t>pacijentima</a:t>
            </a:r>
            <a:r>
              <a:rPr lang="en-US" sz="1200" dirty="0" smtClean="0"/>
              <a:t> je </a:t>
            </a:r>
            <a:r>
              <a:rPr lang="en-US" sz="1200" dirty="0" err="1" smtClean="0"/>
              <a:t>upotreba</a:t>
            </a:r>
            <a:r>
              <a:rPr lang="en-US" sz="1200" dirty="0" smtClean="0"/>
              <a:t> </a:t>
            </a:r>
            <a:r>
              <a:rPr lang="en-US" sz="1200" dirty="0" err="1" smtClean="0"/>
              <a:t>licne</a:t>
            </a:r>
            <a:r>
              <a:rPr lang="en-US" sz="1200" dirty="0" smtClean="0"/>
              <a:t> </a:t>
            </a:r>
            <a:r>
              <a:rPr lang="en-US" sz="1200" dirty="0" err="1" smtClean="0"/>
              <a:t>zastitne</a:t>
            </a:r>
            <a:r>
              <a:rPr lang="en-US" sz="1200" dirty="0" smtClean="0"/>
              <a:t> </a:t>
            </a:r>
            <a:r>
              <a:rPr lang="en-US" sz="1200" dirty="0" err="1" smtClean="0"/>
              <a:t>opreme</a:t>
            </a:r>
            <a:r>
              <a:rPr lang="en-US" sz="1200" dirty="0" smtClean="0"/>
              <a:t> </a:t>
            </a:r>
            <a:r>
              <a:rPr lang="en-US" sz="1200" dirty="0" err="1" smtClean="0"/>
              <a:t>koja</a:t>
            </a:r>
            <a:r>
              <a:rPr lang="en-US" sz="1200" dirty="0" smtClean="0"/>
              <a:t> </a:t>
            </a:r>
            <a:r>
              <a:rPr lang="en-US" sz="1200" dirty="0" err="1" smtClean="0"/>
              <a:t>obuhvata</a:t>
            </a:r>
            <a:r>
              <a:rPr lang="en-US" sz="1200" dirty="0" smtClean="0"/>
              <a:t>: </a:t>
            </a:r>
            <a:r>
              <a:rPr lang="en-US" sz="1200" dirty="0" err="1" smtClean="0"/>
              <a:t>maske</a:t>
            </a:r>
            <a:r>
              <a:rPr lang="en-US" sz="1200" dirty="0" smtClean="0"/>
              <a:t>,</a:t>
            </a:r>
          </a:p>
          <a:p>
            <a:r>
              <a:rPr lang="en-US" sz="1200" dirty="0" smtClean="0"/>
              <a:t> </a:t>
            </a:r>
            <a:r>
              <a:rPr lang="en-US" sz="1200" dirty="0" err="1" smtClean="0"/>
              <a:t>rukavice</a:t>
            </a:r>
            <a:r>
              <a:rPr lang="en-US" sz="1200" dirty="0" smtClean="0"/>
              <a:t>, </a:t>
            </a:r>
            <a:r>
              <a:rPr lang="en-US" sz="1200" dirty="0" err="1" smtClean="0"/>
              <a:t>mantil</a:t>
            </a:r>
            <a:r>
              <a:rPr lang="en-US" sz="1200" dirty="0" smtClean="0"/>
              <a:t> </a:t>
            </a:r>
            <a:r>
              <a:rPr lang="en-US" sz="1200" dirty="0" err="1" smtClean="0"/>
              <a:t>sa</a:t>
            </a:r>
            <a:r>
              <a:rPr lang="en-US" sz="1200" dirty="0" smtClean="0"/>
              <a:t> </a:t>
            </a:r>
            <a:r>
              <a:rPr lang="en-US" sz="1200" dirty="0" err="1" smtClean="0"/>
              <a:t>ogrtacem</a:t>
            </a:r>
            <a:r>
              <a:rPr lang="en-US" sz="1200" dirty="0" smtClean="0"/>
              <a:t>, </a:t>
            </a:r>
            <a:r>
              <a:rPr lang="en-US" sz="1200" dirty="0" err="1" smtClean="0"/>
              <a:t>navlake</a:t>
            </a:r>
            <a:r>
              <a:rPr lang="en-US" sz="1200" dirty="0" smtClean="0"/>
              <a:t> </a:t>
            </a:r>
            <a:r>
              <a:rPr lang="en-US" sz="1200" dirty="0" err="1" smtClean="0"/>
              <a:t>za</a:t>
            </a:r>
            <a:r>
              <a:rPr lang="en-US" sz="1200" dirty="0" smtClean="0"/>
              <a:t> </a:t>
            </a:r>
            <a:r>
              <a:rPr lang="en-US" sz="1200" dirty="0" err="1" smtClean="0"/>
              <a:t>cipele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 </a:t>
            </a:r>
          </a:p>
          <a:p>
            <a:r>
              <a:rPr lang="en-US" sz="1200" dirty="0" smtClean="0"/>
              <a:t>                                        </a:t>
            </a:r>
            <a:endParaRPr lang="en-US" sz="1200" dirty="0"/>
          </a:p>
        </p:txBody>
      </p:sp>
      <p:pic>
        <p:nvPicPr>
          <p:cNvPr id="7" name="Picture 4" descr="vaccination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457200"/>
            <a:ext cx="4953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:\My Documents\My Pictures\aviantv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534400" cy="6324600"/>
          </a:xfrm>
          <a:prstGeom prst="rect">
            <a:avLst/>
          </a:prstGeom>
          <a:noFill/>
        </p:spPr>
      </p:pic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4032250" y="273050"/>
            <a:ext cx="5111750" cy="5853113"/>
          </a:xfrm>
        </p:spPr>
        <p:txBody>
          <a:bodyPr>
            <a:normAutofit fontScale="47500" lnSpcReduction="20000"/>
          </a:bodyPr>
          <a:lstStyle/>
          <a:p>
            <a:endParaRPr lang="en-US" sz="2000" dirty="0" smtClean="0"/>
          </a:p>
          <a:p>
            <a:pPr>
              <a:buNone/>
            </a:pPr>
            <a:r>
              <a:rPr lang="en-US" sz="3300" dirty="0" smtClean="0"/>
              <a:t>        </a:t>
            </a:r>
            <a:r>
              <a:rPr lang="en-US" sz="3300" dirty="0" err="1" smtClean="0"/>
              <a:t>Sledeće</a:t>
            </a:r>
            <a:r>
              <a:rPr lang="en-US" sz="3300" dirty="0" smtClean="0"/>
              <a:t> </a:t>
            </a:r>
            <a:r>
              <a:rPr lang="en-US" sz="3300" dirty="0"/>
              <a:t>mere </a:t>
            </a:r>
            <a:r>
              <a:rPr lang="en-US" sz="3300" dirty="0" err="1"/>
              <a:t>generalno</a:t>
            </a:r>
            <a:r>
              <a:rPr lang="en-US" sz="3300" dirty="0"/>
              <a:t> </a:t>
            </a:r>
            <a:r>
              <a:rPr lang="en-US" sz="3300" dirty="0" err="1"/>
              <a:t>pomažu</a:t>
            </a:r>
            <a:r>
              <a:rPr lang="en-US" sz="3300" dirty="0"/>
              <a:t> </a:t>
            </a:r>
            <a:r>
              <a:rPr lang="en-US" sz="3300" dirty="0" err="1"/>
              <a:t>da</a:t>
            </a:r>
            <a:r>
              <a:rPr lang="en-US" sz="3300" dirty="0"/>
              <a:t> se </a:t>
            </a:r>
            <a:r>
              <a:rPr lang="en-US" sz="3300" dirty="0" err="1"/>
              <a:t>redukuje</a:t>
            </a:r>
            <a:r>
              <a:rPr lang="en-US" sz="3300" dirty="0"/>
              <a:t> </a:t>
            </a:r>
            <a:r>
              <a:rPr lang="en-US" sz="3300" dirty="0" err="1"/>
              <a:t>rizik</a:t>
            </a:r>
            <a:r>
              <a:rPr lang="en-US" sz="3300" dirty="0"/>
              <a:t> </a:t>
            </a:r>
            <a:r>
              <a:rPr lang="en-US" sz="3300" dirty="0" err="1"/>
              <a:t>prenošenja</a:t>
            </a:r>
            <a:r>
              <a:rPr lang="en-US" sz="3300" dirty="0"/>
              <a:t> </a:t>
            </a:r>
            <a:r>
              <a:rPr lang="en-US" sz="3300" dirty="0" err="1"/>
              <a:t>uzročnika</a:t>
            </a:r>
            <a:r>
              <a:rPr lang="en-US" sz="3300" dirty="0"/>
              <a:t> </a:t>
            </a:r>
            <a:r>
              <a:rPr lang="en-US" sz="3300" dirty="0" err="1"/>
              <a:t>bolesti</a:t>
            </a:r>
            <a:r>
              <a:rPr lang="en-US" sz="3300" dirty="0" smtClean="0"/>
              <a:t>:</a:t>
            </a:r>
          </a:p>
          <a:p>
            <a:pPr>
              <a:buNone/>
            </a:pPr>
            <a:r>
              <a:rPr lang="en-US" sz="3300" dirty="0"/>
              <a:t> </a:t>
            </a:r>
          </a:p>
          <a:p>
            <a:pPr>
              <a:buNone/>
            </a:pPr>
            <a:r>
              <a:rPr lang="en-US" sz="3300" dirty="0" smtClean="0"/>
              <a:t>        » </a:t>
            </a:r>
            <a:r>
              <a:rPr lang="en-US" sz="3300" dirty="0" err="1"/>
              <a:t>Redovno</a:t>
            </a:r>
            <a:r>
              <a:rPr lang="en-US" sz="3300" dirty="0"/>
              <a:t> </a:t>
            </a:r>
            <a:r>
              <a:rPr lang="en-US" sz="3300" dirty="0" err="1"/>
              <a:t>i</a:t>
            </a:r>
            <a:r>
              <a:rPr lang="en-US" sz="3300" dirty="0"/>
              <a:t> </a:t>
            </a:r>
            <a:r>
              <a:rPr lang="en-US" sz="3300" dirty="0" err="1"/>
              <a:t>temeljito</a:t>
            </a:r>
            <a:r>
              <a:rPr lang="en-US" sz="3300" dirty="0"/>
              <a:t> </a:t>
            </a:r>
            <a:r>
              <a:rPr lang="en-US" sz="3300" dirty="0" err="1"/>
              <a:t>pranje</a:t>
            </a:r>
            <a:r>
              <a:rPr lang="en-US" sz="3300" dirty="0"/>
              <a:t> </a:t>
            </a:r>
            <a:r>
              <a:rPr lang="en-US" sz="3300" dirty="0" err="1"/>
              <a:t>ruku</a:t>
            </a:r>
            <a:r>
              <a:rPr lang="en-US" sz="3300" dirty="0"/>
              <a:t> </a:t>
            </a:r>
            <a:r>
              <a:rPr lang="en-US" sz="3300" dirty="0" err="1"/>
              <a:t>vodom</a:t>
            </a:r>
            <a:r>
              <a:rPr lang="en-US" sz="3300" dirty="0"/>
              <a:t> </a:t>
            </a:r>
            <a:r>
              <a:rPr lang="en-US" sz="3300" dirty="0" err="1"/>
              <a:t>i</a:t>
            </a:r>
            <a:r>
              <a:rPr lang="en-US" sz="3300" dirty="0"/>
              <a:t> </a:t>
            </a:r>
            <a:r>
              <a:rPr lang="en-US" sz="3300" dirty="0" err="1"/>
              <a:t>sapunom</a:t>
            </a:r>
            <a:r>
              <a:rPr lang="en-US" sz="3300" dirty="0" smtClean="0"/>
              <a:t>.</a:t>
            </a:r>
          </a:p>
          <a:p>
            <a:pPr>
              <a:buNone/>
            </a:pPr>
            <a:r>
              <a:rPr lang="en-US" sz="3300" dirty="0"/>
              <a:t> </a:t>
            </a:r>
          </a:p>
          <a:p>
            <a:pPr>
              <a:buNone/>
            </a:pPr>
            <a:r>
              <a:rPr lang="en-US" sz="3300" dirty="0" smtClean="0"/>
              <a:t>        » </a:t>
            </a:r>
            <a:r>
              <a:rPr lang="en-US" sz="3300" dirty="0" err="1"/>
              <a:t>Kada</a:t>
            </a:r>
            <a:r>
              <a:rPr lang="en-US" sz="3300" dirty="0"/>
              <a:t> </a:t>
            </a:r>
            <a:r>
              <a:rPr lang="en-US" sz="3300" dirty="0" err="1"/>
              <a:t>kašljete</a:t>
            </a:r>
            <a:r>
              <a:rPr lang="en-US" sz="3300" dirty="0"/>
              <a:t> </a:t>
            </a:r>
            <a:r>
              <a:rPr lang="en-US" sz="3300" dirty="0" err="1"/>
              <a:t>ili</a:t>
            </a:r>
            <a:r>
              <a:rPr lang="en-US" sz="3300" dirty="0"/>
              <a:t> </a:t>
            </a:r>
            <a:r>
              <a:rPr lang="en-US" sz="3300" dirty="0" err="1"/>
              <a:t>kijate</a:t>
            </a:r>
            <a:r>
              <a:rPr lang="en-US" sz="3300" dirty="0"/>
              <a:t> </a:t>
            </a:r>
            <a:r>
              <a:rPr lang="en-US" sz="3300" dirty="0" err="1"/>
              <a:t>koristite</a:t>
            </a:r>
            <a:r>
              <a:rPr lang="en-US" sz="3300" dirty="0"/>
              <a:t> </a:t>
            </a:r>
            <a:r>
              <a:rPr lang="en-US" sz="3300" dirty="0" err="1"/>
              <a:t>ako</a:t>
            </a:r>
            <a:r>
              <a:rPr lang="en-US" sz="3300" dirty="0"/>
              <a:t> je </a:t>
            </a:r>
            <a:r>
              <a:rPr lang="en-US" sz="3300" dirty="0" err="1"/>
              <a:t>moguće</a:t>
            </a:r>
            <a:r>
              <a:rPr lang="en-US" sz="3300" dirty="0"/>
              <a:t> </a:t>
            </a:r>
            <a:r>
              <a:rPr lang="en-US" sz="3300" dirty="0" err="1"/>
              <a:t>maramicu</a:t>
            </a:r>
            <a:r>
              <a:rPr lang="en-US" sz="3300" dirty="0"/>
              <a:t>, </a:t>
            </a:r>
            <a:r>
              <a:rPr lang="en-US" sz="3300" dirty="0" err="1"/>
              <a:t>ili</a:t>
            </a:r>
            <a:r>
              <a:rPr lang="en-US" sz="3300" dirty="0"/>
              <a:t> </a:t>
            </a:r>
            <a:r>
              <a:rPr lang="en-US" sz="3300" dirty="0" err="1"/>
              <a:t>držite</a:t>
            </a:r>
            <a:r>
              <a:rPr lang="en-US" sz="3300" dirty="0"/>
              <a:t> </a:t>
            </a:r>
            <a:r>
              <a:rPr lang="en-US" sz="3300" dirty="0" err="1"/>
              <a:t>ruku</a:t>
            </a:r>
            <a:r>
              <a:rPr lang="en-US" sz="3300" dirty="0"/>
              <a:t> </a:t>
            </a:r>
            <a:r>
              <a:rPr lang="en-US" sz="3300" dirty="0" err="1"/>
              <a:t>na</a:t>
            </a:r>
            <a:r>
              <a:rPr lang="en-US" sz="3300" dirty="0"/>
              <a:t> </a:t>
            </a:r>
            <a:r>
              <a:rPr lang="en-US" sz="3300" dirty="0" err="1"/>
              <a:t>ustima</a:t>
            </a:r>
            <a:r>
              <a:rPr lang="en-US" sz="3300" dirty="0"/>
              <a:t>. </a:t>
            </a:r>
            <a:r>
              <a:rPr lang="en-US" sz="3300" dirty="0" err="1"/>
              <a:t>Posle</a:t>
            </a:r>
            <a:r>
              <a:rPr lang="en-US" sz="3300" dirty="0"/>
              <a:t> toga </a:t>
            </a:r>
            <a:r>
              <a:rPr lang="en-US" sz="3300" dirty="0" err="1"/>
              <a:t>ruke</a:t>
            </a:r>
            <a:r>
              <a:rPr lang="en-US" sz="3300" dirty="0"/>
              <a:t> </a:t>
            </a:r>
            <a:r>
              <a:rPr lang="en-US" sz="3300" dirty="0" err="1"/>
              <a:t>temeljito</a:t>
            </a:r>
            <a:r>
              <a:rPr lang="en-US" sz="3300" dirty="0"/>
              <a:t> </a:t>
            </a:r>
            <a:r>
              <a:rPr lang="en-US" sz="3300" dirty="0" err="1"/>
              <a:t>operite</a:t>
            </a:r>
            <a:r>
              <a:rPr lang="en-US" sz="3300" dirty="0"/>
              <a:t> </a:t>
            </a:r>
            <a:r>
              <a:rPr lang="en-US" sz="3300" dirty="0" err="1"/>
              <a:t>vodom</a:t>
            </a:r>
            <a:r>
              <a:rPr lang="en-US" sz="3300" dirty="0"/>
              <a:t> </a:t>
            </a:r>
            <a:r>
              <a:rPr lang="en-US" sz="3300" dirty="0" err="1"/>
              <a:t>i</a:t>
            </a:r>
            <a:r>
              <a:rPr lang="en-US" sz="3300" dirty="0"/>
              <a:t> </a:t>
            </a:r>
            <a:r>
              <a:rPr lang="en-US" sz="3300" dirty="0" err="1"/>
              <a:t>sapunom</a:t>
            </a:r>
            <a:r>
              <a:rPr lang="en-US" sz="3300" dirty="0" smtClean="0"/>
              <a:t>.</a:t>
            </a:r>
          </a:p>
          <a:p>
            <a:pPr>
              <a:buNone/>
            </a:pPr>
            <a:r>
              <a:rPr lang="en-US" sz="3300" dirty="0"/>
              <a:t> </a:t>
            </a:r>
          </a:p>
          <a:p>
            <a:pPr>
              <a:buNone/>
            </a:pPr>
            <a:r>
              <a:rPr lang="en-US" sz="3300" dirty="0" smtClean="0"/>
              <a:t>       » </a:t>
            </a:r>
            <a:r>
              <a:rPr lang="en-US" sz="3300" dirty="0" err="1"/>
              <a:t>Koristite</a:t>
            </a:r>
            <a:r>
              <a:rPr lang="en-US" sz="3300" dirty="0"/>
              <a:t> </a:t>
            </a:r>
            <a:r>
              <a:rPr lang="en-US" sz="3300" dirty="0" err="1"/>
              <a:t>maramice</a:t>
            </a:r>
            <a:r>
              <a:rPr lang="en-US" sz="3300" dirty="0"/>
              <a:t> </a:t>
            </a:r>
            <a:r>
              <a:rPr lang="en-US" sz="3300" dirty="0" err="1"/>
              <a:t>za</a:t>
            </a:r>
            <a:r>
              <a:rPr lang="en-US" sz="3300" dirty="0"/>
              <a:t> </a:t>
            </a:r>
            <a:r>
              <a:rPr lang="en-US" sz="3300" dirty="0" err="1"/>
              <a:t>jednokratnu</a:t>
            </a:r>
            <a:r>
              <a:rPr lang="en-US" sz="3300" dirty="0"/>
              <a:t> </a:t>
            </a:r>
            <a:r>
              <a:rPr lang="en-US" sz="3300" dirty="0" err="1"/>
              <a:t>upotrebu</a:t>
            </a:r>
            <a:r>
              <a:rPr lang="en-US" sz="3300" dirty="0"/>
              <a:t> </a:t>
            </a:r>
            <a:r>
              <a:rPr lang="en-US" sz="3300" dirty="0" err="1"/>
              <a:t>i</a:t>
            </a:r>
            <a:r>
              <a:rPr lang="en-US" sz="3300" dirty="0"/>
              <a:t> </a:t>
            </a:r>
            <a:r>
              <a:rPr lang="en-US" sz="3300" dirty="0" err="1"/>
              <a:t>bacite</a:t>
            </a:r>
            <a:r>
              <a:rPr lang="en-US" sz="3300" dirty="0"/>
              <a:t> </a:t>
            </a:r>
            <a:r>
              <a:rPr lang="en-US" sz="3300" dirty="0" err="1"/>
              <a:t>ih</a:t>
            </a:r>
            <a:r>
              <a:rPr lang="en-US" sz="3300" dirty="0"/>
              <a:t> u </a:t>
            </a:r>
            <a:r>
              <a:rPr lang="en-US" sz="3300" dirty="0" err="1"/>
              <a:t>kofu</a:t>
            </a:r>
            <a:r>
              <a:rPr lang="en-US" sz="3300" dirty="0"/>
              <a:t> </a:t>
            </a:r>
            <a:r>
              <a:rPr lang="en-US" sz="3300" dirty="0" err="1"/>
              <a:t>za</a:t>
            </a:r>
            <a:r>
              <a:rPr lang="en-US" sz="3300" dirty="0"/>
              <a:t> </a:t>
            </a:r>
            <a:r>
              <a:rPr lang="en-US" sz="3300" dirty="0" err="1"/>
              <a:t>otpatke</a:t>
            </a:r>
            <a:r>
              <a:rPr lang="en-US" sz="3300" dirty="0"/>
              <a:t>.</a:t>
            </a:r>
          </a:p>
          <a:p>
            <a:pPr>
              <a:buNone/>
            </a:pPr>
            <a:r>
              <a:rPr lang="en-US" sz="3300" dirty="0"/>
              <a:t> </a:t>
            </a:r>
          </a:p>
          <a:p>
            <a:pPr>
              <a:buNone/>
            </a:pPr>
            <a:r>
              <a:rPr lang="en-US" sz="3300" dirty="0" smtClean="0"/>
              <a:t>       » </a:t>
            </a:r>
            <a:r>
              <a:rPr lang="en-US" sz="3300" dirty="0" err="1"/>
              <a:t>Redukujte</a:t>
            </a:r>
            <a:r>
              <a:rPr lang="en-US" sz="3300" dirty="0"/>
              <a:t> </a:t>
            </a:r>
            <a:r>
              <a:rPr lang="en-US" sz="3300" dirty="0" err="1"/>
              <a:t>kontakte</a:t>
            </a:r>
            <a:r>
              <a:rPr lang="en-US" sz="3300" dirty="0"/>
              <a:t> s </a:t>
            </a:r>
            <a:r>
              <a:rPr lang="en-US" sz="3300" dirty="0" err="1"/>
              <a:t>drugim</a:t>
            </a:r>
            <a:r>
              <a:rPr lang="en-US" sz="3300" dirty="0"/>
              <a:t> </a:t>
            </a:r>
            <a:r>
              <a:rPr lang="en-US" sz="3300" dirty="0" err="1"/>
              <a:t>osobama</a:t>
            </a:r>
            <a:r>
              <a:rPr lang="en-US" sz="3300" dirty="0"/>
              <a:t>, </a:t>
            </a:r>
            <a:r>
              <a:rPr lang="en-US" sz="3300" dirty="0" err="1"/>
              <a:t>ako</a:t>
            </a:r>
            <a:r>
              <a:rPr lang="en-US" sz="3300" dirty="0"/>
              <a:t> je to </a:t>
            </a:r>
            <a:r>
              <a:rPr lang="en-US" sz="3300" dirty="0" err="1"/>
              <a:t>moguće,npr</a:t>
            </a:r>
            <a:r>
              <a:rPr lang="en-US" sz="3300" dirty="0"/>
              <a:t>. </a:t>
            </a:r>
            <a:r>
              <a:rPr lang="en-US" sz="3300" dirty="0" err="1"/>
              <a:t>ostanite</a:t>
            </a:r>
            <a:r>
              <a:rPr lang="en-US" sz="3300" dirty="0"/>
              <a:t> </a:t>
            </a:r>
            <a:r>
              <a:rPr lang="en-US" sz="3300" dirty="0" err="1"/>
              <a:t>kod</a:t>
            </a:r>
            <a:r>
              <a:rPr lang="en-US" sz="3300" dirty="0"/>
              <a:t> </a:t>
            </a:r>
            <a:r>
              <a:rPr lang="en-US" sz="3300" dirty="0" err="1"/>
              <a:t>kuće</a:t>
            </a:r>
            <a:r>
              <a:rPr lang="en-US" sz="3300" dirty="0"/>
              <a:t> </a:t>
            </a:r>
            <a:r>
              <a:rPr lang="en-US" sz="3300" dirty="0" err="1"/>
              <a:t>ako</a:t>
            </a:r>
            <a:r>
              <a:rPr lang="en-US" sz="3300" dirty="0"/>
              <a:t> </a:t>
            </a:r>
            <a:r>
              <a:rPr lang="en-US" sz="3300" dirty="0" err="1"/>
              <a:t>imate</a:t>
            </a:r>
            <a:r>
              <a:rPr lang="en-US" sz="3300" dirty="0"/>
              <a:t> </a:t>
            </a:r>
            <a:r>
              <a:rPr lang="en-US" sz="3300" dirty="0" err="1"/>
              <a:t>navedene</a:t>
            </a:r>
            <a:r>
              <a:rPr lang="en-US" sz="3300" dirty="0"/>
              <a:t> </a:t>
            </a:r>
            <a:r>
              <a:rPr lang="en-US" sz="3300" dirty="0" err="1"/>
              <a:t>simptome</a:t>
            </a:r>
            <a:r>
              <a:rPr lang="en-US" sz="3300" dirty="0"/>
              <a:t>:</a:t>
            </a:r>
          </a:p>
          <a:p>
            <a:pPr>
              <a:buNone/>
            </a:pPr>
            <a:r>
              <a:rPr lang="en-US" sz="3300" dirty="0" smtClean="0"/>
              <a:t>       » </a:t>
            </a:r>
            <a:r>
              <a:rPr lang="en-US" sz="3300" dirty="0" err="1"/>
              <a:t>iznenadna</a:t>
            </a:r>
            <a:r>
              <a:rPr lang="en-US" sz="3300" dirty="0"/>
              <a:t> </a:t>
            </a:r>
            <a:r>
              <a:rPr lang="en-US" sz="3300" dirty="0" err="1"/>
              <a:t>temperatura</a:t>
            </a:r>
            <a:r>
              <a:rPr lang="en-US" sz="3300" dirty="0"/>
              <a:t> </a:t>
            </a:r>
            <a:r>
              <a:rPr lang="en-US" sz="3300" dirty="0" err="1"/>
              <a:t>preko</a:t>
            </a:r>
            <a:r>
              <a:rPr lang="en-US" sz="3300" dirty="0"/>
              <a:t> 38°C</a:t>
            </a:r>
          </a:p>
          <a:p>
            <a:pPr>
              <a:buNone/>
            </a:pPr>
            <a:r>
              <a:rPr lang="en-US" sz="3300" dirty="0" smtClean="0"/>
              <a:t>       » </a:t>
            </a:r>
            <a:r>
              <a:rPr lang="en-US" sz="3300" dirty="0" err="1"/>
              <a:t>groznica</a:t>
            </a:r>
            <a:r>
              <a:rPr lang="en-US" sz="3300" dirty="0"/>
              <a:t>, </a:t>
            </a:r>
            <a:r>
              <a:rPr lang="en-US" sz="3300" dirty="0" err="1"/>
              <a:t>glavobolja</a:t>
            </a:r>
            <a:r>
              <a:rPr lang="en-US" sz="3300" dirty="0"/>
              <a:t>, </a:t>
            </a:r>
            <a:r>
              <a:rPr lang="en-US" sz="3300" dirty="0" err="1"/>
              <a:t>bolovi</a:t>
            </a:r>
            <a:r>
              <a:rPr lang="en-US" sz="3300" dirty="0"/>
              <a:t> u </a:t>
            </a:r>
            <a:r>
              <a:rPr lang="en-US" sz="3300" dirty="0" err="1"/>
              <a:t>mišićima</a:t>
            </a:r>
            <a:r>
              <a:rPr lang="en-US" sz="3300" dirty="0"/>
              <a:t> </a:t>
            </a:r>
            <a:r>
              <a:rPr lang="en-US" sz="3300" dirty="0" err="1"/>
              <a:t>i</a:t>
            </a:r>
            <a:r>
              <a:rPr lang="en-US" sz="3300" dirty="0"/>
              <a:t> </a:t>
            </a:r>
            <a:r>
              <a:rPr lang="en-US" sz="3300" dirty="0" err="1"/>
              <a:t>zglobovima</a:t>
            </a:r>
            <a:endParaRPr lang="en-US" sz="3300" dirty="0"/>
          </a:p>
          <a:p>
            <a:pPr>
              <a:buNone/>
            </a:pPr>
            <a:r>
              <a:rPr lang="en-US" sz="3300" dirty="0" smtClean="0"/>
              <a:t>       » </a:t>
            </a:r>
            <a:r>
              <a:rPr lang="en-US" sz="3300" dirty="0" err="1"/>
              <a:t>Kijavica</a:t>
            </a:r>
            <a:r>
              <a:rPr lang="en-US" sz="3300" dirty="0"/>
              <a:t>, </a:t>
            </a:r>
            <a:r>
              <a:rPr lang="en-US" sz="3300" dirty="0" err="1"/>
              <a:t>suvi</a:t>
            </a:r>
            <a:r>
              <a:rPr lang="en-US" sz="3300" dirty="0"/>
              <a:t> </a:t>
            </a:r>
            <a:r>
              <a:rPr lang="en-US" sz="3300" dirty="0" err="1"/>
              <a:t>kašalj</a:t>
            </a:r>
            <a:r>
              <a:rPr lang="en-US" sz="3300" dirty="0"/>
              <a:t> </a:t>
            </a:r>
            <a:r>
              <a:rPr lang="en-US" sz="3300" dirty="0" err="1"/>
              <a:t>i</a:t>
            </a:r>
            <a:r>
              <a:rPr lang="en-US" sz="3300" dirty="0"/>
              <a:t> </a:t>
            </a:r>
            <a:r>
              <a:rPr lang="en-US" sz="3300" dirty="0" err="1" smtClean="0"/>
              <a:t>gusobolja</a:t>
            </a:r>
            <a:endParaRPr lang="en-US" sz="3300" dirty="0" smtClean="0"/>
          </a:p>
          <a:p>
            <a:pPr>
              <a:buNone/>
            </a:pPr>
            <a:r>
              <a:rPr lang="en-US" sz="3300" dirty="0"/>
              <a:t> </a:t>
            </a:r>
            <a:r>
              <a:rPr lang="en-US" sz="3300" dirty="0" smtClean="0"/>
              <a:t>      » </a:t>
            </a:r>
            <a:r>
              <a:rPr lang="en-US" sz="3300" dirty="0" err="1"/>
              <a:t>Osećaj</a:t>
            </a:r>
            <a:r>
              <a:rPr lang="en-US" sz="3300" dirty="0"/>
              <a:t> </a:t>
            </a:r>
            <a:r>
              <a:rPr lang="en-US" sz="3300" dirty="0" err="1"/>
              <a:t>vrtoglavice</a:t>
            </a:r>
            <a:r>
              <a:rPr lang="en-US" sz="3300" dirty="0"/>
              <a:t>, </a:t>
            </a:r>
            <a:r>
              <a:rPr lang="en-US" sz="3300" dirty="0" err="1"/>
              <a:t>povremeno</a:t>
            </a:r>
            <a:r>
              <a:rPr lang="en-US" sz="3300" dirty="0"/>
              <a:t> </a:t>
            </a:r>
            <a:r>
              <a:rPr lang="en-US" sz="3300" dirty="0" err="1"/>
              <a:t>teškoće</a:t>
            </a:r>
            <a:r>
              <a:rPr lang="en-US" sz="3300" dirty="0"/>
              <a:t> s </a:t>
            </a:r>
            <a:r>
              <a:rPr lang="en-US" sz="3300" dirty="0" err="1"/>
              <a:t>disanjem</a:t>
            </a:r>
            <a:endParaRPr lang="en-US" sz="3300" dirty="0"/>
          </a:p>
          <a:p>
            <a:pPr>
              <a:buNone/>
            </a:pPr>
            <a:r>
              <a:rPr lang="en-US" sz="3300" dirty="0" smtClean="0"/>
              <a:t>       » </a:t>
            </a:r>
            <a:r>
              <a:rPr lang="en-US" sz="3300" dirty="0" err="1"/>
              <a:t>Kod</a:t>
            </a:r>
            <a:r>
              <a:rPr lang="en-US" sz="3300" dirty="0"/>
              <a:t> </a:t>
            </a:r>
            <a:r>
              <a:rPr lang="en-US" sz="3300" dirty="0" err="1"/>
              <a:t>djece</a:t>
            </a:r>
            <a:r>
              <a:rPr lang="en-US" sz="3300" dirty="0"/>
              <a:t> </a:t>
            </a:r>
            <a:r>
              <a:rPr lang="en-US" sz="3300" dirty="0" err="1"/>
              <a:t>mogu</a:t>
            </a:r>
            <a:r>
              <a:rPr lang="en-US" sz="3300" dirty="0"/>
              <a:t> </a:t>
            </a:r>
            <a:r>
              <a:rPr lang="en-US" sz="3300" dirty="0" err="1"/>
              <a:t>nastupiti</a:t>
            </a:r>
            <a:r>
              <a:rPr lang="en-US" sz="3300" dirty="0"/>
              <a:t> </a:t>
            </a:r>
            <a:r>
              <a:rPr lang="en-US" sz="3300" dirty="0" err="1"/>
              <a:t>i</a:t>
            </a:r>
            <a:r>
              <a:rPr lang="en-US" sz="3300" dirty="0"/>
              <a:t> </a:t>
            </a:r>
            <a:r>
              <a:rPr lang="en-US" sz="3300" dirty="0" err="1"/>
              <a:t>bolovi</a:t>
            </a:r>
            <a:r>
              <a:rPr lang="en-US" sz="3300" dirty="0"/>
              <a:t> u </a:t>
            </a:r>
            <a:r>
              <a:rPr lang="en-US" sz="3300" dirty="0" err="1"/>
              <a:t>trbuhu</a:t>
            </a:r>
            <a:r>
              <a:rPr lang="en-US" sz="3300" dirty="0"/>
              <a:t>, </a:t>
            </a:r>
            <a:r>
              <a:rPr lang="en-US" sz="3300" dirty="0" err="1"/>
              <a:t>proliv</a:t>
            </a:r>
            <a:r>
              <a:rPr lang="en-US" sz="3300" dirty="0"/>
              <a:t> </a:t>
            </a:r>
            <a:r>
              <a:rPr lang="en-US" sz="3300" dirty="0" err="1"/>
              <a:t>ili</a:t>
            </a:r>
            <a:r>
              <a:rPr lang="en-US" sz="3300" dirty="0"/>
              <a:t> </a:t>
            </a:r>
            <a:r>
              <a:rPr lang="en-US" sz="3300" dirty="0" err="1"/>
              <a:t>povraćanje</a:t>
            </a:r>
            <a:r>
              <a:rPr lang="en-US" sz="3300" dirty="0"/>
              <a:t>.</a:t>
            </a:r>
          </a:p>
          <a:p>
            <a:pPr>
              <a:buNone/>
            </a:pPr>
            <a:r>
              <a:rPr lang="en-US" sz="2000" dirty="0"/>
              <a:t> </a:t>
            </a:r>
          </a:p>
          <a:p>
            <a:pPr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grbS 3cm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599"/>
            <a:ext cx="1295400" cy="2009831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286000" y="457201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b="1" dirty="0" smtClean="0">
                <a:latin typeface="Times New Roman" charset="0"/>
              </a:rPr>
              <a:t>Република Србија</a:t>
            </a:r>
            <a:r>
              <a:rPr lang="en-US" b="1" dirty="0" smtClean="0">
                <a:latin typeface="Times New Roman" charset="0"/>
              </a:rPr>
              <a:t/>
            </a:r>
            <a:br>
              <a:rPr lang="en-US" b="1" dirty="0" smtClean="0">
                <a:latin typeface="Times New Roman" charset="0"/>
              </a:rPr>
            </a:br>
            <a:r>
              <a:rPr lang="sr-Cyrl-CS" b="1" dirty="0" smtClean="0">
                <a:latin typeface="Times New Roman" charset="0"/>
              </a:rPr>
              <a:t>Министарство здравља</a:t>
            </a:r>
            <a:r>
              <a:rPr lang="en-US" b="1" dirty="0" smtClean="0">
                <a:latin typeface="Times New Roman" charset="0"/>
              </a:rPr>
              <a:t> </a:t>
            </a:r>
            <a:endParaRPr lang="en-GB" b="1" dirty="0">
              <a:latin typeface="Times New Roman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2438400"/>
            <a:ext cx="9144000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ULOGA JAVNOG ZDRAVLJA U PANDEMIJI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Smanjiti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smrtnost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 </a:t>
            </a:r>
            <a:r>
              <a:rPr kumimoji="0" lang="en-US" sz="2000" b="1" i="0" u="none" strike="noStrike" cap="none" normalizeH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oboljevanje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Ocuvati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kontinuitet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osnovne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drzavne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uprave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osnovne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proizvodne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funkcije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Smanjiti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socijalno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propadanje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sr-Cyrl-C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Smanjiti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ekonomske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gobitke</a:t>
            </a:r>
            <a:r>
              <a:rPr kumimoji="0" lang="sr-Cyrl-C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Sprovoditi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nadzor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kontrolu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nad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pandemijskim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gripom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Dati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uputstva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stanovnistvu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za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ponasanje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u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razlicitim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sredinama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Ostvariti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koordinisan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rad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zdravstvenog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sistema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Pripremiti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se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za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masovnu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smrtnost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oboljevanje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Obezbediti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stalno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informisanje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javnosti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komunikaciju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Obezbediti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rad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laboratorija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g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8382000" cy="3962400"/>
          </a:xfrm>
          <a:prstGeom prst="rect">
            <a:avLst/>
          </a:prstGeom>
          <a:noFill/>
          <a:effectLst>
            <a:outerShdw dist="71842" dir="2700000" algn="ctr" rotWithShape="0">
              <a:srgbClr val="FF9933"/>
            </a:outerShdw>
          </a:effectLst>
        </p:spPr>
      </p:pic>
      <p:sp>
        <p:nvSpPr>
          <p:cNvPr id="9" name="Text Placeholder 8"/>
          <p:cNvSpPr>
            <a:spLocks noGrp="1"/>
          </p:cNvSpPr>
          <p:nvPr>
            <p:ph type="body" sz="half" idx="4294967295"/>
          </p:nvPr>
        </p:nvSpPr>
        <p:spPr>
          <a:xfrm>
            <a:off x="0" y="4724400"/>
            <a:ext cx="8382000" cy="1905000"/>
          </a:xfrm>
        </p:spPr>
        <p:txBody>
          <a:bodyPr>
            <a:noAutofit/>
          </a:bodyPr>
          <a:lstStyle/>
          <a:p>
            <a:r>
              <a:rPr lang="en-US" sz="1600" dirty="0" err="1" smtClean="0"/>
              <a:t>Stalno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aktivno</a:t>
            </a:r>
            <a:r>
              <a:rPr lang="en-US" sz="1600" dirty="0" smtClean="0"/>
              <a:t> </a:t>
            </a:r>
            <a:r>
              <a:rPr lang="en-US" sz="1600" dirty="0" err="1" smtClean="0"/>
              <a:t>traganje</a:t>
            </a:r>
            <a:r>
              <a:rPr lang="en-US" sz="1600" dirty="0" smtClean="0"/>
              <a:t> </a:t>
            </a:r>
            <a:r>
              <a:rPr lang="en-US" sz="1600" dirty="0" err="1" smtClean="0"/>
              <a:t>kako</a:t>
            </a:r>
            <a:r>
              <a:rPr lang="en-US" sz="1600" dirty="0" smtClean="0"/>
              <a:t> </a:t>
            </a:r>
            <a:r>
              <a:rPr lang="en-US" sz="1600" dirty="0" err="1" smtClean="0"/>
              <a:t>nad</a:t>
            </a:r>
            <a:r>
              <a:rPr lang="en-US" sz="1600" dirty="0" smtClean="0"/>
              <a:t> </a:t>
            </a:r>
            <a:r>
              <a:rPr lang="en-US" sz="1600" dirty="0" err="1" smtClean="0"/>
              <a:t>animalnim</a:t>
            </a:r>
            <a:r>
              <a:rPr lang="en-US" sz="1600" dirty="0" smtClean="0"/>
              <a:t>, </a:t>
            </a:r>
            <a:r>
              <a:rPr lang="en-US" sz="1600" dirty="0" err="1" smtClean="0"/>
              <a:t>tako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nad</a:t>
            </a:r>
            <a:r>
              <a:rPr lang="en-US" sz="1600" dirty="0" smtClean="0"/>
              <a:t> </a:t>
            </a:r>
            <a:r>
              <a:rPr lang="en-US" sz="1600" dirty="0" err="1" smtClean="0"/>
              <a:t>humanim</a:t>
            </a:r>
            <a:r>
              <a:rPr lang="en-US" sz="1600" dirty="0" smtClean="0"/>
              <a:t> </a:t>
            </a:r>
            <a:r>
              <a:rPr lang="en-US" sz="1600" dirty="0" err="1" smtClean="0"/>
              <a:t>sojevima</a:t>
            </a:r>
            <a:r>
              <a:rPr lang="en-US" sz="1600" dirty="0" smtClean="0"/>
              <a:t> </a:t>
            </a:r>
            <a:r>
              <a:rPr lang="en-US" sz="1600" dirty="0" err="1" smtClean="0"/>
              <a:t>virusa</a:t>
            </a:r>
            <a:r>
              <a:rPr lang="en-US" sz="1600" dirty="0" smtClean="0"/>
              <a:t> </a:t>
            </a:r>
            <a:r>
              <a:rPr lang="en-US" sz="1600" dirty="0" err="1" smtClean="0"/>
              <a:t>gripa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njihova</a:t>
            </a:r>
            <a:r>
              <a:rPr lang="en-US" sz="1600" dirty="0" smtClean="0"/>
              <a:t> </a:t>
            </a:r>
            <a:r>
              <a:rPr lang="en-US" sz="1600" dirty="0" err="1" smtClean="0"/>
              <a:t>brza</a:t>
            </a:r>
            <a:r>
              <a:rPr lang="en-US" sz="1600" dirty="0" smtClean="0"/>
              <a:t> </a:t>
            </a:r>
            <a:r>
              <a:rPr lang="en-US" sz="1600" dirty="0" err="1" smtClean="0"/>
              <a:t>virusoloska</a:t>
            </a:r>
            <a:r>
              <a:rPr lang="en-US" sz="1600" dirty="0" smtClean="0"/>
              <a:t> </a:t>
            </a:r>
            <a:r>
              <a:rPr lang="en-US" sz="1600" dirty="0" err="1" smtClean="0"/>
              <a:t>potvrda</a:t>
            </a:r>
            <a:r>
              <a:rPr lang="en-US" sz="1600" dirty="0" smtClean="0"/>
              <a:t>, </a:t>
            </a:r>
            <a:r>
              <a:rPr lang="en-US" sz="1600" dirty="0" err="1" smtClean="0"/>
              <a:t>neophodne</a:t>
            </a:r>
            <a:r>
              <a:rPr lang="en-US" sz="1600" dirty="0" smtClean="0"/>
              <a:t> </a:t>
            </a:r>
            <a:r>
              <a:rPr lang="en-US" sz="1600" dirty="0" err="1" smtClean="0"/>
              <a:t>su</a:t>
            </a:r>
            <a:r>
              <a:rPr lang="en-US" sz="1600" dirty="0" smtClean="0"/>
              <a:t> mere </a:t>
            </a:r>
            <a:r>
              <a:rPr lang="en-US" sz="1600" dirty="0" err="1" smtClean="0"/>
              <a:t>prevencije</a:t>
            </a:r>
            <a:r>
              <a:rPr lang="en-US" sz="1600" dirty="0" smtClean="0"/>
              <a:t> </a:t>
            </a:r>
            <a:r>
              <a:rPr lang="en-US" sz="1600" dirty="0" err="1" smtClean="0"/>
              <a:t>za</a:t>
            </a:r>
            <a:r>
              <a:rPr lang="en-US" sz="1600" dirty="0" smtClean="0"/>
              <a:t> </a:t>
            </a:r>
            <a:r>
              <a:rPr lang="en-US" sz="1600" dirty="0" err="1" smtClean="0"/>
              <a:t>pandemiju</a:t>
            </a:r>
            <a:r>
              <a:rPr lang="en-US" sz="1600" dirty="0" smtClean="0"/>
              <a:t> </a:t>
            </a:r>
            <a:r>
              <a:rPr lang="en-US" sz="1600" dirty="0" err="1" smtClean="0"/>
              <a:t>gripa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treba</a:t>
            </a:r>
            <a:r>
              <a:rPr lang="en-US" sz="1600" dirty="0" smtClean="0"/>
              <a:t> </a:t>
            </a:r>
            <a:r>
              <a:rPr lang="en-US" sz="1600" dirty="0" err="1" smtClean="0"/>
              <a:t>da</a:t>
            </a:r>
            <a:r>
              <a:rPr lang="en-US" sz="1600" dirty="0" smtClean="0"/>
              <a:t> se </a:t>
            </a:r>
            <a:r>
              <a:rPr lang="en-US" sz="1600" dirty="0" err="1" smtClean="0"/>
              <a:t>sprovode</a:t>
            </a:r>
            <a:r>
              <a:rPr lang="en-US" sz="1600" dirty="0" smtClean="0"/>
              <a:t> u </a:t>
            </a:r>
            <a:r>
              <a:rPr lang="en-US" sz="1600" dirty="0" err="1" smtClean="0"/>
              <a:t>svim</a:t>
            </a:r>
            <a:r>
              <a:rPr lang="en-US" sz="1600" dirty="0" smtClean="0"/>
              <a:t> </a:t>
            </a:r>
            <a:r>
              <a:rPr lang="en-US" sz="1600" dirty="0" err="1" smtClean="0"/>
              <a:t>zemljama</a:t>
            </a:r>
            <a:r>
              <a:rPr lang="en-US" sz="1600" dirty="0" smtClean="0"/>
              <a:t> </a:t>
            </a:r>
            <a:r>
              <a:rPr lang="en-US" sz="1600" dirty="0" err="1" smtClean="0"/>
              <a:t>sveta</a:t>
            </a:r>
            <a:r>
              <a:rPr lang="en-US" sz="1600" dirty="0" smtClean="0"/>
              <a:t>. </a:t>
            </a:r>
            <a:r>
              <a:rPr lang="en-US" sz="1600" dirty="0" err="1" smtClean="0"/>
              <a:t>Neophodno</a:t>
            </a:r>
            <a:r>
              <a:rPr lang="en-US" sz="1600" dirty="0" smtClean="0"/>
              <a:t> je </a:t>
            </a:r>
            <a:r>
              <a:rPr lang="en-US" sz="1600" dirty="0" err="1" smtClean="0"/>
              <a:t>obezbediti</a:t>
            </a:r>
            <a:r>
              <a:rPr lang="en-US" sz="1600" dirty="0" smtClean="0"/>
              <a:t> </a:t>
            </a:r>
            <a:r>
              <a:rPr lang="en-US" sz="1600" dirty="0" err="1" smtClean="0"/>
              <a:t>dovoljne</a:t>
            </a:r>
            <a:r>
              <a:rPr lang="en-US" sz="1600" dirty="0" smtClean="0"/>
              <a:t> </a:t>
            </a:r>
            <a:r>
              <a:rPr lang="en-US" sz="1600" dirty="0" err="1" smtClean="0"/>
              <a:t>kolicine</a:t>
            </a:r>
            <a:r>
              <a:rPr lang="en-US" sz="1600" dirty="0" smtClean="0"/>
              <a:t> </a:t>
            </a:r>
            <a:r>
              <a:rPr lang="en-US" sz="1600" dirty="0" err="1" smtClean="0"/>
              <a:t>antivirusnih</a:t>
            </a:r>
            <a:r>
              <a:rPr lang="en-US" sz="1600" dirty="0" smtClean="0"/>
              <a:t> </a:t>
            </a:r>
            <a:r>
              <a:rPr lang="en-US" sz="1600" dirty="0" err="1" smtClean="0"/>
              <a:t>lekova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sezonske</a:t>
            </a:r>
            <a:r>
              <a:rPr lang="en-US" sz="1600" dirty="0" smtClean="0"/>
              <a:t> </a:t>
            </a:r>
            <a:r>
              <a:rPr lang="en-US" sz="1600" dirty="0" err="1" smtClean="0"/>
              <a:t>vakcine</a:t>
            </a:r>
            <a:r>
              <a:rPr lang="en-US" sz="1600" dirty="0" smtClean="0"/>
              <a:t> </a:t>
            </a:r>
            <a:r>
              <a:rPr lang="en-US" sz="1600" dirty="0" err="1" smtClean="0"/>
              <a:t>protiv</a:t>
            </a:r>
            <a:endParaRPr lang="en-US" sz="1600" dirty="0" smtClean="0"/>
          </a:p>
          <a:p>
            <a:r>
              <a:rPr lang="en-US" sz="1600" dirty="0" err="1" smtClean="0"/>
              <a:t>gripa</a:t>
            </a:r>
            <a:r>
              <a:rPr lang="en-US" sz="1600" dirty="0" smtClean="0"/>
              <a:t>. </a:t>
            </a:r>
            <a:r>
              <a:rPr lang="en-US" sz="1600" dirty="0" err="1" smtClean="0"/>
              <a:t>Kada</a:t>
            </a:r>
            <a:r>
              <a:rPr lang="en-US" sz="1600" dirty="0" smtClean="0"/>
              <a:t> bi se </a:t>
            </a:r>
            <a:r>
              <a:rPr lang="en-US" sz="1600" dirty="0" err="1" smtClean="0"/>
              <a:t>sve</a:t>
            </a:r>
            <a:r>
              <a:rPr lang="en-US" sz="1600" dirty="0" smtClean="0"/>
              <a:t> mere </a:t>
            </a:r>
            <a:r>
              <a:rPr lang="en-US" sz="1600" dirty="0" err="1" smtClean="0"/>
              <a:t>kontrole</a:t>
            </a:r>
            <a:r>
              <a:rPr lang="en-US" sz="1600" dirty="0" smtClean="0"/>
              <a:t> </a:t>
            </a:r>
            <a:r>
              <a:rPr lang="en-US" sz="1600" dirty="0" err="1" smtClean="0"/>
              <a:t>nad</a:t>
            </a:r>
            <a:r>
              <a:rPr lang="en-US" sz="1600" dirty="0" smtClean="0"/>
              <a:t> </a:t>
            </a:r>
            <a:r>
              <a:rPr lang="en-US" sz="1600" dirty="0" err="1" smtClean="0"/>
              <a:t>gripom</a:t>
            </a:r>
            <a:r>
              <a:rPr lang="en-US" sz="1600" dirty="0" smtClean="0"/>
              <a:t> (</a:t>
            </a:r>
            <a:r>
              <a:rPr lang="en-US" sz="1600" dirty="0" err="1" smtClean="0"/>
              <a:t>humanim</a:t>
            </a:r>
            <a:r>
              <a:rPr lang="en-US" sz="1600" dirty="0" smtClean="0"/>
              <a:t> </a:t>
            </a:r>
            <a:r>
              <a:rPr lang="en-US" sz="1600" dirty="0" err="1" smtClean="0"/>
              <a:t>i</a:t>
            </a:r>
            <a:r>
              <a:rPr lang="en-US" sz="1600" dirty="0" smtClean="0"/>
              <a:t> </a:t>
            </a:r>
            <a:r>
              <a:rPr lang="en-US" sz="1600" dirty="0" err="1" smtClean="0"/>
              <a:t>pticijim</a:t>
            </a:r>
            <a:r>
              <a:rPr lang="en-US" sz="1600" dirty="0" smtClean="0"/>
              <a:t>) </a:t>
            </a:r>
            <a:r>
              <a:rPr lang="en-US" sz="1600" dirty="0" err="1" smtClean="0"/>
              <a:t>dosledno</a:t>
            </a:r>
            <a:r>
              <a:rPr lang="en-US" sz="1600" dirty="0" smtClean="0"/>
              <a:t> </a:t>
            </a:r>
            <a:r>
              <a:rPr lang="en-US" sz="1600" dirty="0" err="1" smtClean="0"/>
              <a:t>sprovodile</a:t>
            </a:r>
            <a:r>
              <a:rPr lang="en-US" sz="1600" dirty="0" smtClean="0"/>
              <a:t> </a:t>
            </a:r>
            <a:r>
              <a:rPr lang="en-US" sz="1600" dirty="0" err="1" smtClean="0"/>
              <a:t>prema</a:t>
            </a:r>
            <a:r>
              <a:rPr lang="en-US" sz="1600" dirty="0" smtClean="0"/>
              <a:t> </a:t>
            </a:r>
            <a:r>
              <a:rPr lang="en-US" sz="1600" dirty="0" err="1" smtClean="0"/>
              <a:t>preporukama</a:t>
            </a:r>
            <a:r>
              <a:rPr lang="en-US" sz="1600" dirty="0" smtClean="0"/>
              <a:t> </a:t>
            </a:r>
            <a:r>
              <a:rPr lang="en-US" sz="1600" dirty="0" err="1" smtClean="0"/>
              <a:t>Svetske</a:t>
            </a:r>
            <a:r>
              <a:rPr lang="en-US" sz="1600" dirty="0" smtClean="0"/>
              <a:t> </a:t>
            </a:r>
            <a:r>
              <a:rPr lang="en-US" sz="1600" dirty="0" err="1" smtClean="0"/>
              <a:t>zdravstvene</a:t>
            </a:r>
            <a:r>
              <a:rPr lang="en-US" sz="1600" dirty="0" smtClean="0"/>
              <a:t> </a:t>
            </a:r>
            <a:r>
              <a:rPr lang="en-US" sz="1600" dirty="0" err="1" smtClean="0"/>
              <a:t>organizacije</a:t>
            </a:r>
            <a:r>
              <a:rPr lang="en-US" sz="1600" dirty="0" smtClean="0"/>
              <a:t>, </a:t>
            </a:r>
            <a:r>
              <a:rPr lang="en-US" sz="1600" dirty="0" err="1" smtClean="0"/>
              <a:t>onda</a:t>
            </a:r>
            <a:endParaRPr lang="en-US" sz="1600" dirty="0" smtClean="0"/>
          </a:p>
          <a:p>
            <a:r>
              <a:rPr lang="en-US" sz="1600" dirty="0" smtClean="0"/>
              <a:t>bi </a:t>
            </a:r>
            <a:r>
              <a:rPr lang="en-US" sz="1600" dirty="0" err="1" smtClean="0"/>
              <a:t>sanse</a:t>
            </a:r>
            <a:r>
              <a:rPr lang="en-US" sz="1600" dirty="0" smtClean="0"/>
              <a:t> </a:t>
            </a:r>
            <a:r>
              <a:rPr lang="en-US" sz="1600" dirty="0" err="1" smtClean="0"/>
              <a:t>za</a:t>
            </a:r>
            <a:r>
              <a:rPr lang="en-US" sz="1600" dirty="0" smtClean="0"/>
              <a:t> </a:t>
            </a:r>
            <a:r>
              <a:rPr lang="en-US" sz="1600" dirty="0" err="1" smtClean="0"/>
              <a:t>nastanak</a:t>
            </a:r>
            <a:r>
              <a:rPr lang="en-US" sz="1600" dirty="0" smtClean="0"/>
              <a:t> </a:t>
            </a:r>
            <a:r>
              <a:rPr lang="en-US" sz="1600" dirty="0" err="1" smtClean="0"/>
              <a:t>pandemije</a:t>
            </a:r>
            <a:r>
              <a:rPr lang="en-US" sz="1600" dirty="0" smtClean="0"/>
              <a:t> bile </a:t>
            </a:r>
            <a:r>
              <a:rPr lang="en-US" sz="1600" dirty="0" err="1" smtClean="0"/>
              <a:t>dosta</a:t>
            </a:r>
            <a:r>
              <a:rPr lang="en-US" sz="1600" dirty="0" smtClean="0"/>
              <a:t> </a:t>
            </a:r>
            <a:r>
              <a:rPr lang="en-US" sz="1600" dirty="0" err="1" smtClean="0"/>
              <a:t>manje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c\Desktop\Masaza, Pticji grip\images (4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81000"/>
            <a:ext cx="8077200" cy="6096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dirty="0" err="1"/>
              <a:t>Virusi</a:t>
            </a:r>
            <a:r>
              <a:rPr lang="en-US" sz="2000" dirty="0"/>
              <a:t> influence </a:t>
            </a:r>
            <a:r>
              <a:rPr lang="en-US" sz="2000" dirty="0" err="1"/>
              <a:t>su</a:t>
            </a:r>
            <a:r>
              <a:rPr lang="en-US" sz="2000" dirty="0"/>
              <a:t> RNK </a:t>
            </a:r>
            <a:r>
              <a:rPr lang="en-US" sz="2000" dirty="0" err="1"/>
              <a:t>virusi</a:t>
            </a:r>
            <a:r>
              <a:rPr lang="en-US" sz="2000" dirty="0"/>
              <a:t> </a:t>
            </a:r>
            <a:r>
              <a:rPr lang="en-US" sz="2000" dirty="0" err="1"/>
              <a:t>iz</a:t>
            </a:r>
            <a:r>
              <a:rPr lang="en-US" sz="2000" dirty="0"/>
              <a:t> </a:t>
            </a:r>
            <a:r>
              <a:rPr lang="en-US" sz="2000" dirty="0" err="1"/>
              <a:t>porodice</a:t>
            </a:r>
            <a:r>
              <a:rPr lang="en-US" sz="2000" dirty="0"/>
              <a:t> </a:t>
            </a:r>
            <a:r>
              <a:rPr lang="en-US" sz="2000" dirty="0" err="1"/>
              <a:t>Orthomyxoviridae</a:t>
            </a:r>
            <a:r>
              <a:rPr lang="en-US" sz="2000" dirty="0"/>
              <a:t>. </a:t>
            </a:r>
            <a:r>
              <a:rPr lang="en-US" sz="2000" dirty="0" err="1"/>
              <a:t>Porodica</a:t>
            </a:r>
            <a:r>
              <a:rPr lang="en-US" sz="2000" dirty="0"/>
              <a:t> </a:t>
            </a:r>
            <a:r>
              <a:rPr lang="en-US" sz="2000" dirty="0" err="1"/>
              <a:t>ima</a:t>
            </a:r>
            <a:r>
              <a:rPr lang="en-US" sz="2000" dirty="0"/>
              <a:t> </a:t>
            </a:r>
            <a:r>
              <a:rPr lang="en-US" sz="2000" dirty="0" err="1"/>
              <a:t>cetiri</a:t>
            </a:r>
            <a:r>
              <a:rPr lang="en-US" sz="2000" dirty="0"/>
              <a:t> </a:t>
            </a:r>
            <a:r>
              <a:rPr lang="en-US" sz="2000" dirty="0" err="1"/>
              <a:t>roda</a:t>
            </a:r>
            <a:r>
              <a:rPr lang="en-US" sz="2000" dirty="0"/>
              <a:t>: </a:t>
            </a:r>
            <a:r>
              <a:rPr lang="en-US" sz="2000" dirty="0" err="1"/>
              <a:t>influenca</a:t>
            </a:r>
            <a:r>
              <a:rPr lang="en-US" sz="2000" dirty="0"/>
              <a:t> virus A, </a:t>
            </a:r>
            <a:r>
              <a:rPr lang="en-US" sz="2000" dirty="0" err="1"/>
              <a:t>influenca</a:t>
            </a:r>
            <a:r>
              <a:rPr lang="en-US" sz="2000" dirty="0"/>
              <a:t> virus B, </a:t>
            </a:r>
            <a:r>
              <a:rPr lang="en-US" sz="2000" dirty="0" err="1"/>
              <a:t>influenca</a:t>
            </a:r>
            <a:r>
              <a:rPr lang="en-US" sz="2000" dirty="0"/>
              <a:t> virus C I </a:t>
            </a:r>
            <a:r>
              <a:rPr lang="en-US" sz="2000" dirty="0" err="1"/>
              <a:t>Thogotovirus</a:t>
            </a:r>
            <a:r>
              <a:rPr lang="en-US" sz="2000" dirty="0"/>
              <a:t>. </a:t>
            </a:r>
            <a:r>
              <a:rPr lang="en-US" sz="2000" dirty="0" err="1"/>
              <a:t>Najveci</a:t>
            </a:r>
            <a:r>
              <a:rPr lang="en-US" sz="2000" dirty="0"/>
              <a:t> </a:t>
            </a:r>
            <a:r>
              <a:rPr lang="en-US" sz="2000" dirty="0" err="1"/>
              <a:t>znacaj</a:t>
            </a:r>
            <a:r>
              <a:rPr lang="en-US" sz="2000" dirty="0"/>
              <a:t> </a:t>
            </a:r>
            <a:r>
              <a:rPr lang="en-US" sz="2000" dirty="0" err="1"/>
              <a:t>ima</a:t>
            </a:r>
            <a:r>
              <a:rPr lang="en-US" sz="2000" dirty="0"/>
              <a:t> virus influence A </a:t>
            </a:r>
            <a:r>
              <a:rPr lang="en-US" sz="2000" dirty="0" err="1"/>
              <a:t>koji</a:t>
            </a:r>
            <a:r>
              <a:rPr lang="en-US" sz="2000" dirty="0"/>
              <a:t> </a:t>
            </a:r>
            <a:r>
              <a:rPr lang="en-US" sz="2000" dirty="0" err="1"/>
              <a:t>svake</a:t>
            </a:r>
            <a:r>
              <a:rPr lang="en-US" sz="2000" dirty="0"/>
              <a:t> </a:t>
            </a:r>
            <a:r>
              <a:rPr lang="en-US" sz="2000" dirty="0" err="1"/>
              <a:t>godine</a:t>
            </a:r>
            <a:r>
              <a:rPr lang="en-US" sz="2000" dirty="0"/>
              <a:t> </a:t>
            </a:r>
            <a:r>
              <a:rPr lang="en-US" sz="2000" dirty="0" err="1"/>
              <a:t>izaziva</a:t>
            </a:r>
            <a:r>
              <a:rPr lang="en-US" sz="2000" dirty="0"/>
              <a:t> </a:t>
            </a:r>
            <a:r>
              <a:rPr lang="en-US" sz="2000" dirty="0" err="1"/>
              <a:t>epidemije</a:t>
            </a:r>
            <a:r>
              <a:rPr lang="en-US" sz="2000" dirty="0"/>
              <a:t> </a:t>
            </a:r>
            <a:r>
              <a:rPr lang="en-US" sz="2000" dirty="0" err="1"/>
              <a:t>sirom</a:t>
            </a:r>
            <a:r>
              <a:rPr lang="en-US" sz="2000" dirty="0"/>
              <a:t> </a:t>
            </a:r>
            <a:r>
              <a:rPr lang="en-US" sz="2000" dirty="0" err="1"/>
              <a:t>sveta</a:t>
            </a:r>
            <a:r>
              <a:rPr lang="en-US" sz="2000" dirty="0"/>
              <a:t>. </a:t>
            </a:r>
            <a:r>
              <a:rPr lang="en-US" sz="2000" dirty="0" err="1"/>
              <a:t>Sposoban</a:t>
            </a:r>
            <a:r>
              <a:rPr lang="en-US" sz="2000" dirty="0"/>
              <a:t> je </a:t>
            </a:r>
            <a:r>
              <a:rPr lang="en-US" sz="2000" dirty="0" err="1"/>
              <a:t>da</a:t>
            </a:r>
            <a:r>
              <a:rPr lang="en-US" sz="2000" dirty="0"/>
              <a:t> pored </a:t>
            </a:r>
            <a:r>
              <a:rPr lang="en-US" sz="2000" dirty="0" err="1"/>
              <a:t>coveka</a:t>
            </a:r>
            <a:r>
              <a:rPr lang="en-US" sz="2000" dirty="0"/>
              <a:t> (</a:t>
            </a:r>
            <a:r>
              <a:rPr lang="en-US" sz="2000" dirty="0" err="1"/>
              <a:t>humani</a:t>
            </a:r>
            <a:r>
              <a:rPr lang="en-US" sz="2000" dirty="0"/>
              <a:t> grip) </a:t>
            </a:r>
            <a:r>
              <a:rPr lang="en-US" sz="2000" dirty="0" err="1"/>
              <a:t>inficira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sirok</a:t>
            </a:r>
            <a:r>
              <a:rPr lang="en-US" sz="2000" dirty="0"/>
              <a:t> </a:t>
            </a:r>
            <a:r>
              <a:rPr lang="en-US" sz="2000" dirty="0" err="1"/>
              <a:t>spektar</a:t>
            </a:r>
            <a:r>
              <a:rPr lang="en-US" sz="2000" dirty="0"/>
              <a:t> </a:t>
            </a:r>
            <a:r>
              <a:rPr lang="en-US" sz="2000" dirty="0" err="1"/>
              <a:t>zivotinjskih</a:t>
            </a:r>
            <a:r>
              <a:rPr lang="en-US" sz="2000" dirty="0"/>
              <a:t> </a:t>
            </a:r>
            <a:r>
              <a:rPr lang="en-US" sz="2000" dirty="0" err="1"/>
              <a:t>vrsta</a:t>
            </a:r>
            <a:r>
              <a:rPr lang="en-US" sz="2000" dirty="0"/>
              <a:t> (</a:t>
            </a:r>
            <a:r>
              <a:rPr lang="en-US" sz="2000" dirty="0" err="1"/>
              <a:t>animalni</a:t>
            </a:r>
            <a:r>
              <a:rPr lang="en-US" sz="2000" dirty="0"/>
              <a:t> grip). </a:t>
            </a:r>
            <a:r>
              <a:rPr lang="en-US" sz="2000" dirty="0" err="1"/>
              <a:t>Klasifikacija</a:t>
            </a:r>
            <a:r>
              <a:rPr lang="en-US" sz="2000" dirty="0"/>
              <a:t> je </a:t>
            </a:r>
            <a:r>
              <a:rPr lang="en-US" sz="2000" dirty="0" err="1"/>
              <a:t>izvedena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osnovu</a:t>
            </a:r>
            <a:r>
              <a:rPr lang="en-US" sz="2000" dirty="0"/>
              <a:t> </a:t>
            </a:r>
            <a:r>
              <a:rPr lang="en-US" sz="2000" dirty="0" err="1"/>
              <a:t>razlika</a:t>
            </a:r>
            <a:r>
              <a:rPr lang="en-US" sz="2000" dirty="0"/>
              <a:t> u </a:t>
            </a:r>
            <a:r>
              <a:rPr lang="en-US" sz="2000" dirty="0" err="1"/>
              <a:t>strukturi</a:t>
            </a:r>
            <a:r>
              <a:rPr lang="en-US" sz="2000" dirty="0"/>
              <a:t> a </a:t>
            </a:r>
            <a:r>
              <a:rPr lang="en-US" sz="2000" dirty="0" err="1"/>
              <a:t>razlike</a:t>
            </a:r>
            <a:r>
              <a:rPr lang="en-US" sz="2000" dirty="0"/>
              <a:t> se </a:t>
            </a:r>
            <a:r>
              <a:rPr lang="en-US" sz="2000" dirty="0" err="1"/>
              <a:t>ocitavaju</a:t>
            </a:r>
            <a:r>
              <a:rPr lang="en-US" sz="2000" dirty="0"/>
              <a:t> I u </a:t>
            </a:r>
            <a:r>
              <a:rPr lang="en-US" sz="2000" dirty="0" err="1"/>
              <a:t>razlicitim</a:t>
            </a:r>
            <a:r>
              <a:rPr lang="en-US" sz="2000" dirty="0"/>
              <a:t> </a:t>
            </a:r>
            <a:r>
              <a:rPr lang="en-US" sz="2000" dirty="0" err="1"/>
              <a:t>osobinama</a:t>
            </a:r>
            <a:r>
              <a:rPr lang="en-US" sz="2000" dirty="0"/>
              <a:t> </a:t>
            </a:r>
            <a:r>
              <a:rPr lang="en-US" sz="2000" dirty="0" err="1"/>
              <a:t>ovih</a:t>
            </a:r>
            <a:r>
              <a:rPr lang="en-US" sz="2000" dirty="0"/>
              <a:t> </a:t>
            </a:r>
            <a:r>
              <a:rPr lang="en-US" sz="2000" dirty="0" err="1"/>
              <a:t>tipiva</a:t>
            </a:r>
            <a:r>
              <a:rPr lang="en-US" sz="2000" dirty="0"/>
              <a:t> </a:t>
            </a:r>
            <a:r>
              <a:rPr lang="en-US" sz="2000" dirty="0" err="1"/>
              <a:t>virusa</a:t>
            </a:r>
            <a:r>
              <a:rPr lang="en-US" sz="2000" dirty="0" smtClean="0"/>
              <a:t>. </a:t>
            </a:r>
            <a:endParaRPr lang="en-US" sz="20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tx1"/>
                </a:solidFill>
              </a:rPr>
              <a:t>Tip A </a:t>
            </a:r>
            <a:r>
              <a:rPr lang="en-US" dirty="0" err="1">
                <a:solidFill>
                  <a:schemeClr val="tx1"/>
                </a:solidFill>
              </a:rPr>
              <a:t>virusa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gripa</a:t>
            </a:r>
            <a:r>
              <a:rPr lang="en-US" dirty="0">
                <a:solidFill>
                  <a:schemeClr val="tx1"/>
                </a:solidFill>
              </a:rPr>
              <a:t> se deli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podtipove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osnovu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površinskih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proteina</a:t>
            </a:r>
            <a:r>
              <a:rPr lang="en-US" dirty="0">
                <a:solidFill>
                  <a:schemeClr val="tx1"/>
                </a:solidFill>
              </a:rPr>
              <a:t>, pre </a:t>
            </a:r>
            <a:r>
              <a:rPr lang="en-US" dirty="0" err="1">
                <a:solidFill>
                  <a:schemeClr val="tx1"/>
                </a:solidFill>
              </a:rPr>
              <a:t>svih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hemaglutinina</a:t>
            </a:r>
            <a:r>
              <a:rPr lang="en-US" dirty="0">
                <a:solidFill>
                  <a:schemeClr val="tx1"/>
                </a:solidFill>
              </a:rPr>
              <a:t> (H)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neuraminidase (N). </a:t>
            </a:r>
            <a:r>
              <a:rPr lang="en-US" dirty="0" err="1">
                <a:solidFill>
                  <a:schemeClr val="tx1"/>
                </a:solidFill>
              </a:rPr>
              <a:t>Nađeno</a:t>
            </a:r>
            <a:r>
              <a:rPr lang="en-US" dirty="0">
                <a:solidFill>
                  <a:schemeClr val="tx1"/>
                </a:solidFill>
              </a:rPr>
              <a:t> je </a:t>
            </a:r>
            <a:r>
              <a:rPr lang="en-US" dirty="0" err="1">
                <a:solidFill>
                  <a:schemeClr val="tx1"/>
                </a:solidFill>
              </a:rPr>
              <a:t>da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postoji</a:t>
            </a:r>
            <a:r>
              <a:rPr lang="en-US" dirty="0">
                <a:solidFill>
                  <a:schemeClr val="tx1"/>
                </a:solidFill>
              </a:rPr>
              <a:t> 16 </a:t>
            </a:r>
            <a:r>
              <a:rPr lang="en-US" dirty="0" err="1">
                <a:solidFill>
                  <a:schemeClr val="tx1"/>
                </a:solidFill>
              </a:rPr>
              <a:t>vrsta</a:t>
            </a:r>
            <a:r>
              <a:rPr lang="en-US" dirty="0">
                <a:solidFill>
                  <a:schemeClr val="tx1"/>
                </a:solidFill>
              </a:rPr>
              <a:t> H </a:t>
            </a:r>
            <a:r>
              <a:rPr lang="en-US" dirty="0" err="1">
                <a:solidFill>
                  <a:schemeClr val="tx1"/>
                </a:solidFill>
              </a:rPr>
              <a:t>podtipova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devet</a:t>
            </a:r>
            <a:r>
              <a:rPr lang="en-US" dirty="0">
                <a:solidFill>
                  <a:schemeClr val="tx1"/>
                </a:solidFill>
              </a:rPr>
              <a:t> N </a:t>
            </a:r>
            <a:r>
              <a:rPr lang="en-US" dirty="0" err="1">
                <a:solidFill>
                  <a:schemeClr val="tx1"/>
                </a:solidFill>
              </a:rPr>
              <a:t>podtipova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virusa</a:t>
            </a:r>
            <a:r>
              <a:rPr lang="en-US" dirty="0">
                <a:solidFill>
                  <a:schemeClr val="tx1"/>
                </a:solidFill>
              </a:rPr>
              <a:t> A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\Desktop\Masaza, Pticji grip\преузимање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8610600" cy="64770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ctrTitle" idx="4294967295"/>
          </p:nvPr>
        </p:nvSpPr>
        <p:spPr>
          <a:xfrm>
            <a:off x="304800" y="1676400"/>
            <a:ext cx="8229600" cy="44196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 </a:t>
            </a:r>
            <a:r>
              <a:rPr lang="en-US" sz="2800" b="1" dirty="0" err="1" smtClean="0"/>
              <a:t>Bolest</a:t>
            </a:r>
            <a:r>
              <a:rPr lang="en-US" sz="2800" b="1" dirty="0" smtClean="0"/>
              <a:t> je </a:t>
            </a:r>
            <a:r>
              <a:rPr lang="en-US" sz="2800" b="1" dirty="0" err="1" smtClean="0"/>
              <a:t>kosmopolitskog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karaktera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karakteristicnim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epidemijskim</a:t>
            </a:r>
            <a:r>
              <a:rPr lang="en-US" sz="2800" b="1" dirty="0" smtClean="0"/>
              <a:t> I </a:t>
            </a:r>
            <a:r>
              <a:rPr lang="en-US" sz="2800" b="1" dirty="0" err="1" smtClean="0"/>
              <a:t>pandemijskim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sirenjem</a:t>
            </a:r>
            <a:r>
              <a:rPr lang="en-US" sz="2800" b="1" dirty="0" smtClean="0"/>
              <a:t>. </a:t>
            </a:r>
            <a:r>
              <a:rPr lang="en-US" sz="2800" b="1" dirty="0" err="1" smtClean="0"/>
              <a:t>Takodje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moguce</a:t>
            </a:r>
            <a:r>
              <a:rPr lang="en-US" sz="2800" b="1" dirty="0" smtClean="0"/>
              <a:t> I </a:t>
            </a:r>
            <a:r>
              <a:rPr lang="en-US" sz="2800" b="1" dirty="0" err="1" smtClean="0"/>
              <a:t>manje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epidemije</a:t>
            </a:r>
            <a:r>
              <a:rPr lang="en-US" sz="2800" b="1" dirty="0" smtClean="0"/>
              <a:t> I </a:t>
            </a:r>
            <a:r>
              <a:rPr lang="en-US" sz="2800" b="1" dirty="0" err="1" smtClean="0"/>
              <a:t>sporadicna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oboljevanja</a:t>
            </a:r>
            <a:r>
              <a:rPr lang="en-US" sz="2800" b="1" dirty="0" smtClean="0"/>
              <a:t>. </a:t>
            </a:r>
            <a:r>
              <a:rPr lang="en-US" sz="2800" b="1" dirty="0" err="1" smtClean="0"/>
              <a:t>Epidemije</a:t>
            </a:r>
            <a:r>
              <a:rPr lang="en-US" sz="2800" b="1" dirty="0" smtClean="0"/>
              <a:t> se </a:t>
            </a:r>
            <a:r>
              <a:rPr lang="en-US" sz="2800" b="1" dirty="0" err="1" smtClean="0"/>
              <a:t>javljaju</a:t>
            </a:r>
            <a:r>
              <a:rPr lang="en-US" sz="2800" b="1" dirty="0" smtClean="0"/>
              <a:t> u </a:t>
            </a:r>
            <a:r>
              <a:rPr lang="en-US" sz="2800" b="1" dirty="0" err="1" smtClean="0"/>
              <a:t>intervalu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od</a:t>
            </a:r>
            <a:r>
              <a:rPr lang="en-US" sz="2800" b="1" dirty="0" smtClean="0"/>
              <a:t> 2-3 </a:t>
            </a:r>
            <a:r>
              <a:rPr lang="en-US" sz="2800" b="1" dirty="0" err="1" smtClean="0"/>
              <a:t>godine</a:t>
            </a:r>
            <a:r>
              <a:rPr lang="en-US" sz="2800" b="1" dirty="0" smtClean="0"/>
              <a:t>, a </a:t>
            </a:r>
            <a:r>
              <a:rPr lang="en-US" sz="2800" b="1" dirty="0" err="1" smtClean="0"/>
              <a:t>pandemije</a:t>
            </a:r>
            <a:r>
              <a:rPr lang="en-US" sz="2800" b="1" dirty="0" smtClean="0"/>
              <a:t> u </a:t>
            </a:r>
            <a:r>
              <a:rPr lang="en-US" sz="2800" b="1" dirty="0" err="1" smtClean="0"/>
              <a:t>intervalu</a:t>
            </a:r>
            <a:r>
              <a:rPr lang="en-US" sz="2800" b="1" dirty="0" smtClean="0"/>
              <a:t>  </a:t>
            </a:r>
            <a:r>
              <a:rPr lang="en-US" sz="2800" b="1" dirty="0" err="1" smtClean="0"/>
              <a:t>od</a:t>
            </a:r>
            <a:r>
              <a:rPr lang="en-US" sz="2800" b="1" dirty="0" smtClean="0"/>
              <a:t> 10-20 </a:t>
            </a:r>
            <a:r>
              <a:rPr lang="en-US" sz="2800" b="1" dirty="0" err="1" smtClean="0"/>
              <a:t>godina</a:t>
            </a:r>
            <a:r>
              <a:rPr lang="en-US" sz="2800" b="1" dirty="0" smtClean="0"/>
              <a:t>. </a:t>
            </a:r>
            <a:r>
              <a:rPr lang="en-US" sz="2800" b="1" dirty="0" err="1" smtClean="0"/>
              <a:t>Rezervoari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virusa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za</a:t>
            </a:r>
            <a:r>
              <a:rPr lang="en-US" sz="2800" b="1" dirty="0" smtClean="0"/>
              <a:t> influence A </a:t>
            </a:r>
            <a:r>
              <a:rPr lang="en-US" sz="2800" b="1" dirty="0" err="1" smtClean="0"/>
              <a:t>su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zivotinje</a:t>
            </a:r>
            <a:r>
              <a:rPr lang="en-US" sz="2800" b="1" dirty="0" smtClean="0"/>
              <a:t> I </a:t>
            </a:r>
            <a:r>
              <a:rPr lang="en-US" sz="2800" b="1" dirty="0" err="1" smtClean="0"/>
              <a:t>ljudi</a:t>
            </a:r>
            <a:r>
              <a:rPr lang="en-US" sz="2800" b="1" dirty="0" smtClean="0"/>
              <a:t>, a </a:t>
            </a:r>
            <a:r>
              <a:rPr lang="en-US" sz="2800" b="1" dirty="0" err="1" smtClean="0"/>
              <a:t>za</a:t>
            </a:r>
            <a:r>
              <a:rPr lang="en-US" sz="2800" b="1" dirty="0" smtClean="0"/>
              <a:t> influence B </a:t>
            </a:r>
            <a:r>
              <a:rPr lang="en-US" sz="2800" b="1" dirty="0" err="1" smtClean="0"/>
              <a:t>iskljucivo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covek</a:t>
            </a:r>
            <a:r>
              <a:rPr lang="en-US" sz="2800" b="1" dirty="0" smtClean="0"/>
              <a:t>. </a:t>
            </a:r>
            <a:r>
              <a:rPr lang="en-US" sz="2800" b="1" dirty="0" err="1" smtClean="0"/>
              <a:t>Ptice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rezervoari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virusa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luce</a:t>
            </a:r>
            <a:r>
              <a:rPr lang="en-US" sz="2800" b="1" dirty="0" smtClean="0"/>
              <a:t> virus </a:t>
            </a:r>
            <a:r>
              <a:rPr lang="en-US" sz="2800" b="1" dirty="0" err="1" smtClean="0"/>
              <a:t>preko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svojih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sekreta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ekskreta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</a:t>
            </a:r>
            <a:r>
              <a:rPr lang="en-US" sz="2800" b="1" dirty="0" smtClean="0"/>
              <a:t> sire </a:t>
            </a:r>
            <a:r>
              <a:rPr lang="en-US" sz="2800" b="1" dirty="0" err="1" smtClean="0"/>
              <a:t>infekciju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među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domaćom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živinom</a:t>
            </a:r>
            <a:r>
              <a:rPr lang="en-US" sz="2800" b="1" dirty="0" smtClean="0"/>
              <a:t> (</a:t>
            </a:r>
            <a:r>
              <a:rPr lang="en-US" sz="2800" b="1" dirty="0" err="1" smtClean="0"/>
              <a:t>direktnim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kontaktom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domacom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zivinom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kontaminacijom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vode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hrane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zemljišta</a:t>
            </a:r>
            <a:r>
              <a:rPr lang="en-US" sz="2800" b="1" dirty="0" smtClean="0"/>
              <a:t>). </a:t>
            </a:r>
            <a:r>
              <a:rPr lang="en-US" sz="2800" b="1" dirty="0" smtClean="0"/>
              <a:t> </a:t>
            </a:r>
            <a:r>
              <a:rPr lang="en-US" sz="2700" b="1" dirty="0"/>
              <a:t/>
            </a:r>
            <a:br>
              <a:rPr lang="en-US" sz="2700" b="1" dirty="0"/>
            </a:br>
            <a:r>
              <a:rPr lang="en-US" sz="2000" b="1" dirty="0" smtClean="0"/>
              <a:t> 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My Documents\My Pictures\aviantv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86800" cy="6324600"/>
          </a:xfrm>
          <a:prstGeom prst="rect">
            <a:avLst/>
          </a:prstGeom>
          <a:noFill/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Pandemija gripa nastaje stvaranjem novog podtipa virusa gripa A koji nikad nije cirkulisao u ljudskoj populaciji I protiv koga ne postoji imunitet. Usled toga dolazi do velikog broja istovremenih epidemija sirom sveta, sa velikim brojem obolelih I umrlih.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Subtitle 3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Pored desetina miliona obolelih I vise miliona umrlih, svaka pandemija izazivala je I znacajne socijalno-ekonomske posledice, od cega je oporavak trajao vise godina.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 \PTICJI GRIP55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41682"/>
            <a:ext cx="8001000" cy="3849318"/>
          </a:xfrm>
          <a:prstGeom prst="rect">
            <a:avLst/>
          </a:prstGeom>
          <a:noFill/>
        </p:spPr>
      </p:pic>
      <p:sp>
        <p:nvSpPr>
          <p:cNvPr id="5" name="Text Placeholder 4"/>
          <p:cNvSpPr>
            <a:spLocks noGrp="1"/>
          </p:cNvSpPr>
          <p:nvPr>
            <p:ph type="body" sz="half" idx="4294967295"/>
          </p:nvPr>
        </p:nvSpPr>
        <p:spPr>
          <a:xfrm>
            <a:off x="0" y="4267200"/>
            <a:ext cx="7924800" cy="2362200"/>
          </a:xfrm>
        </p:spPr>
        <p:txBody>
          <a:bodyPr>
            <a:noAutofit/>
          </a:bodyPr>
          <a:lstStyle/>
          <a:p>
            <a:r>
              <a:rPr lang="en-US" sz="1400" dirty="0" smtClean="0"/>
              <a:t> </a:t>
            </a:r>
            <a:r>
              <a:rPr lang="en-US" sz="1400" dirty="0" err="1" smtClean="0"/>
              <a:t>Svetska</a:t>
            </a:r>
            <a:r>
              <a:rPr lang="en-US" sz="1400" dirty="0" smtClean="0"/>
              <a:t> </a:t>
            </a:r>
            <a:r>
              <a:rPr lang="en-US" sz="1400" dirty="0" err="1" smtClean="0"/>
              <a:t>zdravstvena</a:t>
            </a:r>
            <a:r>
              <a:rPr lang="en-US" sz="1400" dirty="0" smtClean="0"/>
              <a:t> </a:t>
            </a:r>
            <a:r>
              <a:rPr lang="en-US" sz="1400" dirty="0" err="1" smtClean="0"/>
              <a:t>organizacija</a:t>
            </a:r>
            <a:r>
              <a:rPr lang="en-US" sz="1400" dirty="0" smtClean="0"/>
              <a:t> </a:t>
            </a:r>
            <a:r>
              <a:rPr lang="en-US" sz="1400" dirty="0" err="1" smtClean="0"/>
              <a:t>dala</a:t>
            </a:r>
            <a:r>
              <a:rPr lang="en-US" sz="1400" dirty="0" smtClean="0"/>
              <a:t> je 1999. </a:t>
            </a:r>
            <a:r>
              <a:rPr lang="en-US" sz="1400" dirty="0" err="1" smtClean="0"/>
              <a:t>Godine</a:t>
            </a:r>
            <a:r>
              <a:rPr lang="en-US" sz="1400" dirty="0" smtClean="0"/>
              <a:t> </a:t>
            </a:r>
            <a:r>
              <a:rPr lang="en-US" sz="1400" dirty="0" err="1" smtClean="0"/>
              <a:t>prve</a:t>
            </a:r>
            <a:r>
              <a:rPr lang="en-US" sz="1400" dirty="0" smtClean="0"/>
              <a:t> </a:t>
            </a:r>
            <a:r>
              <a:rPr lang="en-US" sz="1400" dirty="0" err="1" smtClean="0"/>
              <a:t>preporuke</a:t>
            </a:r>
            <a:r>
              <a:rPr lang="en-US" sz="1400" dirty="0" smtClean="0"/>
              <a:t> </a:t>
            </a:r>
            <a:r>
              <a:rPr lang="en-US" sz="1400" dirty="0" err="1" smtClean="0"/>
              <a:t>za</a:t>
            </a:r>
            <a:r>
              <a:rPr lang="en-US" sz="1400" dirty="0" smtClean="0"/>
              <a:t> </a:t>
            </a:r>
            <a:r>
              <a:rPr lang="en-US" sz="1400" dirty="0" err="1" smtClean="0"/>
              <a:t>donosenje</a:t>
            </a:r>
            <a:r>
              <a:rPr lang="en-US" sz="1400" dirty="0" smtClean="0"/>
              <a:t> </a:t>
            </a:r>
            <a:r>
              <a:rPr lang="en-US" sz="1400" dirty="0" err="1" smtClean="0"/>
              <a:t>planova</a:t>
            </a:r>
            <a:r>
              <a:rPr lang="en-US" sz="1400" dirty="0" smtClean="0"/>
              <a:t> </a:t>
            </a:r>
            <a:r>
              <a:rPr lang="en-US" sz="1400" dirty="0" err="1" smtClean="0"/>
              <a:t>za</a:t>
            </a:r>
            <a:r>
              <a:rPr lang="en-US" sz="1400" dirty="0" smtClean="0"/>
              <a:t> </a:t>
            </a:r>
            <a:r>
              <a:rPr lang="en-US" sz="1400" dirty="0" err="1" smtClean="0"/>
              <a:t>pripreme</a:t>
            </a:r>
            <a:r>
              <a:rPr lang="en-US" sz="1400" dirty="0" smtClean="0"/>
              <a:t> </a:t>
            </a:r>
            <a:r>
              <a:rPr lang="en-US" sz="1400" dirty="0" err="1" smtClean="0"/>
              <a:t>za</a:t>
            </a:r>
            <a:r>
              <a:rPr lang="en-US" sz="1400" dirty="0" smtClean="0"/>
              <a:t> </a:t>
            </a:r>
            <a:r>
              <a:rPr lang="en-US" sz="1400" dirty="0" err="1" smtClean="0"/>
              <a:t>pandemiju</a:t>
            </a:r>
            <a:r>
              <a:rPr lang="en-US" sz="1400" dirty="0" smtClean="0"/>
              <a:t> </a:t>
            </a:r>
            <a:r>
              <a:rPr lang="en-US" sz="1400" dirty="0" err="1" smtClean="0"/>
              <a:t>gripa</a:t>
            </a:r>
            <a:r>
              <a:rPr lang="en-US" sz="1400" dirty="0" smtClean="0"/>
              <a:t>. </a:t>
            </a:r>
          </a:p>
          <a:p>
            <a:r>
              <a:rPr lang="en-US" sz="1400" dirty="0" smtClean="0"/>
              <a:t>        </a:t>
            </a:r>
            <a:r>
              <a:rPr lang="en-US" sz="1400" dirty="0" err="1" smtClean="0"/>
              <a:t>Preduzimanje</a:t>
            </a:r>
            <a:r>
              <a:rPr lang="en-US" sz="1400" dirty="0" smtClean="0"/>
              <a:t> </a:t>
            </a:r>
            <a:r>
              <a:rPr lang="en-US" sz="1400" dirty="0" err="1" smtClean="0"/>
              <a:t>predlozenih</a:t>
            </a:r>
            <a:r>
              <a:rPr lang="en-US" sz="1400" dirty="0" smtClean="0"/>
              <a:t> </a:t>
            </a:r>
            <a:r>
              <a:rPr lang="en-US" sz="1400" dirty="0" err="1" smtClean="0"/>
              <a:t>mera</a:t>
            </a:r>
            <a:r>
              <a:rPr lang="en-US" sz="1400" dirty="0" smtClean="0"/>
              <a:t> </a:t>
            </a:r>
            <a:r>
              <a:rPr lang="en-US" sz="1400" dirty="0" err="1" smtClean="0"/>
              <a:t>sistematizovano</a:t>
            </a:r>
            <a:r>
              <a:rPr lang="en-US" sz="1400" dirty="0" smtClean="0"/>
              <a:t> je u </a:t>
            </a:r>
            <a:r>
              <a:rPr lang="en-US" sz="1400" dirty="0" err="1" smtClean="0"/>
              <a:t>cetiri</a:t>
            </a:r>
            <a:r>
              <a:rPr lang="en-US" sz="1400" dirty="0" smtClean="0"/>
              <a:t> </a:t>
            </a:r>
            <a:r>
              <a:rPr lang="en-US" sz="1400" dirty="0" err="1" smtClean="0"/>
              <a:t>perioda</a:t>
            </a:r>
            <a:r>
              <a:rPr lang="en-US" sz="1400" dirty="0" smtClean="0"/>
              <a:t>:</a:t>
            </a:r>
          </a:p>
          <a:p>
            <a:pPr lvl="0"/>
            <a:r>
              <a:rPr lang="en-US" sz="1400" dirty="0" smtClean="0"/>
              <a:t>Period pre </a:t>
            </a:r>
            <a:r>
              <a:rPr lang="en-US" sz="1400" dirty="0" err="1" smtClean="0"/>
              <a:t>pandemije-kada</a:t>
            </a:r>
            <a:r>
              <a:rPr lang="en-US" sz="1400" dirty="0" smtClean="0"/>
              <a:t> </a:t>
            </a:r>
            <a:r>
              <a:rPr lang="en-US" sz="1400" dirty="0" err="1" smtClean="0"/>
              <a:t>novi</a:t>
            </a:r>
            <a:r>
              <a:rPr lang="en-US" sz="1400" dirty="0" smtClean="0"/>
              <a:t> </a:t>
            </a:r>
            <a:r>
              <a:rPr lang="en-US" sz="1400" dirty="0" err="1" smtClean="0"/>
              <a:t>podtip</a:t>
            </a:r>
            <a:r>
              <a:rPr lang="en-US" sz="1400" dirty="0" smtClean="0"/>
              <a:t> </a:t>
            </a:r>
            <a:r>
              <a:rPr lang="en-US" sz="1400" dirty="0" err="1" smtClean="0"/>
              <a:t>virusa</a:t>
            </a:r>
            <a:r>
              <a:rPr lang="en-US" sz="1400" dirty="0" smtClean="0"/>
              <a:t> </a:t>
            </a:r>
            <a:r>
              <a:rPr lang="en-US" sz="1400" dirty="0" err="1" smtClean="0"/>
              <a:t>gripa</a:t>
            </a:r>
            <a:r>
              <a:rPr lang="en-US" sz="1400" dirty="0" smtClean="0"/>
              <a:t> </a:t>
            </a:r>
            <a:r>
              <a:rPr lang="en-US" sz="1400" dirty="0" err="1" smtClean="0"/>
              <a:t>nije</a:t>
            </a:r>
            <a:r>
              <a:rPr lang="en-US" sz="1400" dirty="0" smtClean="0"/>
              <a:t> </a:t>
            </a:r>
            <a:r>
              <a:rPr lang="en-US" sz="1400" dirty="0" err="1" smtClean="0"/>
              <a:t>prisutan</a:t>
            </a:r>
            <a:r>
              <a:rPr lang="en-US" sz="1400" dirty="0" smtClean="0"/>
              <a:t> </a:t>
            </a:r>
            <a:r>
              <a:rPr lang="en-US" sz="1400" dirty="0" err="1" smtClean="0"/>
              <a:t>kod</a:t>
            </a:r>
            <a:r>
              <a:rPr lang="en-US" sz="1400" dirty="0" smtClean="0"/>
              <a:t> </a:t>
            </a:r>
            <a:r>
              <a:rPr lang="en-US" sz="1400" dirty="0" err="1" smtClean="0"/>
              <a:t>ljudi</a:t>
            </a:r>
            <a:r>
              <a:rPr lang="en-US" sz="1400" dirty="0" smtClean="0"/>
              <a:t>, </a:t>
            </a:r>
            <a:r>
              <a:rPr lang="en-US" sz="1400" dirty="0" err="1" smtClean="0"/>
              <a:t>ali</a:t>
            </a:r>
            <a:r>
              <a:rPr lang="en-US" sz="1400" dirty="0" smtClean="0"/>
              <a:t> </a:t>
            </a:r>
            <a:r>
              <a:rPr lang="en-US" sz="1400" dirty="0" err="1" smtClean="0"/>
              <a:t>ima</a:t>
            </a:r>
            <a:r>
              <a:rPr lang="en-US" sz="1400" dirty="0" smtClean="0"/>
              <a:t> </a:t>
            </a:r>
            <a:r>
              <a:rPr lang="en-US" sz="1400" dirty="0" err="1" smtClean="0"/>
              <a:t>potencijal</a:t>
            </a:r>
            <a:r>
              <a:rPr lang="en-US" sz="1400" dirty="0" smtClean="0"/>
              <a:t> </a:t>
            </a:r>
            <a:r>
              <a:rPr lang="en-US" sz="1400" dirty="0" err="1" smtClean="0"/>
              <a:t>da</a:t>
            </a:r>
            <a:r>
              <a:rPr lang="en-US" sz="1400" dirty="0" smtClean="0"/>
              <a:t> </a:t>
            </a:r>
            <a:r>
              <a:rPr lang="en-US" sz="1400" dirty="0" err="1" smtClean="0"/>
              <a:t>izazove</a:t>
            </a:r>
            <a:r>
              <a:rPr lang="en-US" sz="1400" dirty="0" smtClean="0"/>
              <a:t> </a:t>
            </a:r>
            <a:r>
              <a:rPr lang="en-US" sz="1400" dirty="0" err="1" smtClean="0"/>
              <a:t>oboljenje</a:t>
            </a:r>
            <a:r>
              <a:rPr lang="en-US" sz="1400" dirty="0" smtClean="0"/>
              <a:t>,</a:t>
            </a:r>
          </a:p>
          <a:p>
            <a:pPr lvl="0"/>
            <a:r>
              <a:rPr lang="en-US" sz="1400" dirty="0" smtClean="0"/>
              <a:t>Period </a:t>
            </a:r>
            <a:r>
              <a:rPr lang="en-US" sz="1400" dirty="0" err="1" smtClean="0"/>
              <a:t>pripravnosti</a:t>
            </a:r>
            <a:r>
              <a:rPr lang="en-US" sz="1400" dirty="0" smtClean="0"/>
              <a:t> </a:t>
            </a:r>
            <a:r>
              <a:rPr lang="en-US" sz="1400" dirty="0" err="1" smtClean="0"/>
              <a:t>za</a:t>
            </a:r>
            <a:r>
              <a:rPr lang="en-US" sz="1400" dirty="0" smtClean="0"/>
              <a:t> </a:t>
            </a:r>
            <a:r>
              <a:rPr lang="en-US" sz="1400" dirty="0" err="1" smtClean="0"/>
              <a:t>pandemiju-kada</a:t>
            </a:r>
            <a:r>
              <a:rPr lang="en-US" sz="1400" dirty="0" smtClean="0"/>
              <a:t> je </a:t>
            </a:r>
            <a:r>
              <a:rPr lang="en-US" sz="1400" dirty="0" err="1" smtClean="0"/>
              <a:t>utvrdjena</a:t>
            </a:r>
            <a:r>
              <a:rPr lang="en-US" sz="1400" dirty="0" smtClean="0"/>
              <a:t> </a:t>
            </a:r>
            <a:r>
              <a:rPr lang="en-US" sz="1400" dirty="0" err="1" smtClean="0"/>
              <a:t>infekcija</a:t>
            </a:r>
            <a:r>
              <a:rPr lang="en-US" sz="1400" dirty="0" smtClean="0"/>
              <a:t> </a:t>
            </a:r>
            <a:r>
              <a:rPr lang="en-US" sz="1400" dirty="0" err="1" smtClean="0"/>
              <a:t>kod</a:t>
            </a:r>
            <a:r>
              <a:rPr lang="en-US" sz="1400" dirty="0" smtClean="0"/>
              <a:t> </a:t>
            </a:r>
            <a:r>
              <a:rPr lang="en-US" sz="1400" dirty="0" err="1" smtClean="0"/>
              <a:t>ljudi</a:t>
            </a:r>
            <a:r>
              <a:rPr lang="en-US" sz="1400" dirty="0" smtClean="0"/>
              <a:t> </a:t>
            </a:r>
            <a:r>
              <a:rPr lang="en-US" sz="1400" dirty="0" err="1" smtClean="0"/>
              <a:t>novim</a:t>
            </a:r>
            <a:r>
              <a:rPr lang="en-US" sz="1400" dirty="0" smtClean="0"/>
              <a:t> </a:t>
            </a:r>
            <a:r>
              <a:rPr lang="en-US" sz="1400" dirty="0" err="1" smtClean="0"/>
              <a:t>podtipom</a:t>
            </a:r>
            <a:r>
              <a:rPr lang="en-US" sz="1400" dirty="0" smtClean="0"/>
              <a:t> </a:t>
            </a:r>
            <a:r>
              <a:rPr lang="en-US" sz="1400" dirty="0" err="1" smtClean="0"/>
              <a:t>virusa</a:t>
            </a:r>
            <a:r>
              <a:rPr lang="en-US" sz="1400" dirty="0" smtClean="0"/>
              <a:t>, </a:t>
            </a:r>
            <a:r>
              <a:rPr lang="en-US" sz="1400" dirty="0" err="1" smtClean="0"/>
              <a:t>ali</a:t>
            </a:r>
            <a:r>
              <a:rPr lang="en-US" sz="1400" dirty="0" smtClean="0"/>
              <a:t> </a:t>
            </a:r>
            <a:r>
              <a:rPr lang="en-US" sz="1400" dirty="0" err="1" smtClean="0"/>
              <a:t>nema</a:t>
            </a:r>
            <a:r>
              <a:rPr lang="en-US" sz="1400" dirty="0" smtClean="0"/>
              <a:t> </a:t>
            </a:r>
            <a:r>
              <a:rPr lang="en-US" sz="1400" dirty="0" err="1" smtClean="0"/>
              <a:t>interhumanog</a:t>
            </a:r>
            <a:r>
              <a:rPr lang="en-US" sz="1400" dirty="0" smtClean="0"/>
              <a:t> </a:t>
            </a:r>
            <a:r>
              <a:rPr lang="en-US" sz="1400" dirty="0" err="1" smtClean="0"/>
              <a:t>prenosa</a:t>
            </a:r>
            <a:r>
              <a:rPr lang="en-US" sz="1400" dirty="0" smtClean="0"/>
              <a:t>,</a:t>
            </a:r>
          </a:p>
          <a:p>
            <a:pPr lvl="0"/>
            <a:r>
              <a:rPr lang="en-US" sz="1400" dirty="0" smtClean="0"/>
              <a:t>Period u </a:t>
            </a:r>
            <a:r>
              <a:rPr lang="en-US" sz="1400" dirty="0" err="1" smtClean="0"/>
              <a:t>kome</a:t>
            </a:r>
            <a:r>
              <a:rPr lang="en-US" sz="1400" dirty="0" smtClean="0"/>
              <a:t> </a:t>
            </a:r>
            <a:r>
              <a:rPr lang="en-US" sz="1400" dirty="0" err="1" smtClean="0"/>
              <a:t>postoje</a:t>
            </a:r>
            <a:r>
              <a:rPr lang="en-US" sz="1400" dirty="0" smtClean="0"/>
              <a:t> male </a:t>
            </a:r>
            <a:r>
              <a:rPr lang="en-US" sz="1400" dirty="0" err="1" smtClean="0"/>
              <a:t>grupe</a:t>
            </a:r>
            <a:r>
              <a:rPr lang="en-US" sz="1400" dirty="0" smtClean="0"/>
              <a:t> </a:t>
            </a:r>
            <a:r>
              <a:rPr lang="en-US" sz="1400" dirty="0" err="1" smtClean="0"/>
              <a:t>obolelih</a:t>
            </a:r>
            <a:r>
              <a:rPr lang="en-US" sz="1400" dirty="0" smtClean="0"/>
              <a:t> </a:t>
            </a:r>
            <a:r>
              <a:rPr lang="en-US" sz="1400" dirty="0" err="1" smtClean="0"/>
              <a:t>sa</a:t>
            </a:r>
            <a:r>
              <a:rPr lang="en-US" sz="1400" dirty="0" smtClean="0"/>
              <a:t> </a:t>
            </a:r>
            <a:r>
              <a:rPr lang="en-US" sz="1400" dirty="0" err="1" smtClean="0"/>
              <a:t>ogranicenim</a:t>
            </a:r>
            <a:r>
              <a:rPr lang="en-US" sz="1400" dirty="0" smtClean="0"/>
              <a:t> </a:t>
            </a:r>
            <a:r>
              <a:rPr lang="en-US" sz="1400" dirty="0" err="1" smtClean="0"/>
              <a:t>prenosom</a:t>
            </a:r>
            <a:r>
              <a:rPr lang="en-US" sz="1400" dirty="0" smtClean="0"/>
              <a:t> </a:t>
            </a:r>
            <a:r>
              <a:rPr lang="en-US" sz="1400" dirty="0" err="1" smtClean="0"/>
              <a:t>sa</a:t>
            </a:r>
            <a:r>
              <a:rPr lang="en-US" sz="1400" dirty="0" smtClean="0"/>
              <a:t> </a:t>
            </a:r>
            <a:r>
              <a:rPr lang="en-US" sz="1400" dirty="0" err="1" smtClean="0"/>
              <a:t>coveka</a:t>
            </a:r>
            <a:r>
              <a:rPr lang="en-US" sz="1400" dirty="0" smtClean="0"/>
              <a:t> </a:t>
            </a:r>
            <a:r>
              <a:rPr lang="en-US" sz="1400" dirty="0" err="1" smtClean="0"/>
              <a:t>na</a:t>
            </a:r>
            <a:r>
              <a:rPr lang="en-US" sz="1400" dirty="0" smtClean="0"/>
              <a:t> </a:t>
            </a:r>
            <a:r>
              <a:rPr lang="en-US" sz="1400" dirty="0" err="1" smtClean="0"/>
              <a:t>coveka</a:t>
            </a:r>
            <a:r>
              <a:rPr lang="en-US" sz="1400" dirty="0" smtClean="0"/>
              <a:t>, </a:t>
            </a:r>
            <a:r>
              <a:rPr lang="en-US" sz="1400" dirty="0" err="1" smtClean="0"/>
              <a:t>vece</a:t>
            </a:r>
            <a:r>
              <a:rPr lang="en-US" sz="1400" dirty="0" smtClean="0"/>
              <a:t> </a:t>
            </a:r>
            <a:r>
              <a:rPr lang="en-US" sz="1400" dirty="0" err="1" smtClean="0"/>
              <a:t>grupe</a:t>
            </a:r>
            <a:r>
              <a:rPr lang="en-US" sz="1400" dirty="0" smtClean="0"/>
              <a:t> </a:t>
            </a:r>
            <a:r>
              <a:rPr lang="en-US" sz="1400" dirty="0" err="1" smtClean="0"/>
              <a:t>ili</a:t>
            </a:r>
            <a:r>
              <a:rPr lang="en-US" sz="1400" dirty="0" smtClean="0"/>
              <a:t> </a:t>
            </a:r>
            <a:r>
              <a:rPr lang="en-US" sz="1400" dirty="0" err="1" smtClean="0"/>
              <a:t>rizik</a:t>
            </a:r>
            <a:r>
              <a:rPr lang="en-US" sz="1400" dirty="0" smtClean="0"/>
              <a:t> </a:t>
            </a:r>
            <a:r>
              <a:rPr lang="en-US" sz="1400" dirty="0" err="1" smtClean="0"/>
              <a:t>za</a:t>
            </a:r>
            <a:r>
              <a:rPr lang="en-US" sz="1400" dirty="0" smtClean="0"/>
              <a:t> </a:t>
            </a:r>
            <a:r>
              <a:rPr lang="en-US" sz="1400" dirty="0" err="1" smtClean="0"/>
              <a:t>nastanak</a:t>
            </a:r>
            <a:r>
              <a:rPr lang="en-US" sz="1400" dirty="0" smtClean="0"/>
              <a:t> </a:t>
            </a:r>
            <a:r>
              <a:rPr lang="en-US" sz="1400" dirty="0" err="1" smtClean="0"/>
              <a:t>pandemije</a:t>
            </a:r>
            <a:r>
              <a:rPr lang="en-US" sz="1400" dirty="0" smtClean="0"/>
              <a:t>,</a:t>
            </a:r>
          </a:p>
          <a:p>
            <a:pPr lvl="0"/>
            <a:r>
              <a:rPr lang="en-US" sz="1400" dirty="0" smtClean="0"/>
              <a:t>Period </a:t>
            </a:r>
            <a:r>
              <a:rPr lang="en-US" sz="1400" dirty="0" err="1" smtClean="0"/>
              <a:t>pandemije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295400" y="3048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eaLnBrk="1" hangingPunct="1"/>
            <a:r>
              <a:rPr lang="en-US" sz="2000" b="1" dirty="0" err="1" smtClean="0">
                <a:latin typeface="Times New Roman" charset="0"/>
              </a:rPr>
              <a:t>Republika</a:t>
            </a:r>
            <a:r>
              <a:rPr lang="en-US" sz="2000" b="1" dirty="0" smtClean="0">
                <a:latin typeface="Times New Roman" charset="0"/>
              </a:rPr>
              <a:t> </a:t>
            </a:r>
            <a:r>
              <a:rPr lang="en-US" sz="2000" b="1" dirty="0" err="1" smtClean="0">
                <a:latin typeface="Times New Roman" charset="0"/>
              </a:rPr>
              <a:t>Srbija</a:t>
            </a:r>
            <a:endParaRPr lang="en-US" sz="2000" b="1" dirty="0" smtClean="0">
              <a:latin typeface="Times New Roman" charset="0"/>
            </a:endParaRPr>
          </a:p>
          <a:p>
            <a:pPr algn="l" eaLnBrk="1" hangingPunct="1"/>
            <a:r>
              <a:rPr lang="en-US" sz="2000" b="1" dirty="0" err="1" smtClean="0">
                <a:latin typeface="Times New Roman" charset="0"/>
              </a:rPr>
              <a:t>Ministarstvo</a:t>
            </a:r>
            <a:r>
              <a:rPr lang="en-US" sz="2000" b="1" dirty="0" smtClean="0">
                <a:latin typeface="Times New Roman" charset="0"/>
              </a:rPr>
              <a:t> </a:t>
            </a:r>
            <a:r>
              <a:rPr lang="en-US" sz="2000" b="1" dirty="0" err="1" smtClean="0">
                <a:latin typeface="Times New Roman" charset="0"/>
              </a:rPr>
              <a:t>zdravlja</a:t>
            </a:r>
            <a:endParaRPr lang="en-GB" sz="2000" b="1" dirty="0">
              <a:latin typeface="Times New Roman" charset="0"/>
            </a:endParaRPr>
          </a:p>
        </p:txBody>
      </p:sp>
      <p:pic>
        <p:nvPicPr>
          <p:cNvPr id="3" name="Picture 3" descr="grbS 3cm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785813" cy="1219200"/>
          </a:xfrm>
          <a:prstGeom prst="rect">
            <a:avLst/>
          </a:prstGeom>
          <a:noFill/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762000" y="1295400"/>
            <a:ext cx="73088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800" b="1" dirty="0" err="1" smtClean="0">
                <a:latin typeface="Times New Roman" charset="0"/>
              </a:rPr>
              <a:t>Pandemije</a:t>
            </a:r>
            <a:r>
              <a:rPr lang="en-US" sz="2800" b="1" dirty="0" smtClean="0">
                <a:latin typeface="Times New Roman" charset="0"/>
              </a:rPr>
              <a:t> influence u XX </a:t>
            </a:r>
            <a:r>
              <a:rPr lang="en-US" sz="2800" b="1" dirty="0" err="1" smtClean="0">
                <a:latin typeface="Times New Roman" charset="0"/>
              </a:rPr>
              <a:t>veku</a:t>
            </a:r>
            <a:r>
              <a:rPr lang="en-US" sz="2800" b="1" dirty="0" smtClean="0">
                <a:latin typeface="Times New Roman" charset="0"/>
              </a:rPr>
              <a:t> </a:t>
            </a:r>
            <a:endParaRPr lang="en-GB" sz="2800" b="1" dirty="0">
              <a:latin typeface="Times New Roman" charset="0"/>
            </a:endParaRPr>
          </a:p>
        </p:txBody>
      </p:sp>
      <p:pic>
        <p:nvPicPr>
          <p:cNvPr id="5" name="Picture 8" descr="world10"/>
          <p:cNvPicPr>
            <a:picLocks noChangeAspect="1" noChangeArrowheads="1"/>
          </p:cNvPicPr>
          <p:nvPr/>
        </p:nvPicPr>
        <p:blipFill>
          <a:blip r:embed="rId3"/>
          <a:srcRect b="31496"/>
          <a:stretch>
            <a:fillRect/>
          </a:stretch>
        </p:blipFill>
        <p:spPr bwMode="auto">
          <a:xfrm>
            <a:off x="304800" y="2362200"/>
            <a:ext cx="5791200" cy="372745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6477000" y="3124200"/>
            <a:ext cx="2209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 b="1" dirty="0" err="1" smtClean="0">
                <a:latin typeface="Times New Roman" charset="0"/>
              </a:rPr>
              <a:t>Januar</a:t>
            </a:r>
            <a:r>
              <a:rPr lang="en-US" sz="2400" b="1" dirty="0" smtClean="0">
                <a:latin typeface="Times New Roman" charset="0"/>
              </a:rPr>
              <a:t>, </a:t>
            </a:r>
            <a:r>
              <a:rPr lang="sr-Cyrl-CS" sz="2400" b="1" dirty="0" smtClean="0">
                <a:latin typeface="Times New Roman" charset="0"/>
              </a:rPr>
              <a:t>1919</a:t>
            </a:r>
            <a:r>
              <a:rPr lang="sr-Cyrl-CS" sz="2400" b="1" dirty="0">
                <a:latin typeface="Times New Roman" charset="0"/>
              </a:rPr>
              <a:t>. </a:t>
            </a:r>
            <a:endParaRPr lang="en-GB" sz="2400" b="1" dirty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grbS 3cm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785813" cy="1219200"/>
          </a:xfrm>
          <a:prstGeom prst="rect">
            <a:avLst/>
          </a:prstGeom>
          <a:noFill/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962150" y="2514600"/>
            <a:ext cx="4892675" cy="3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81000" y="4800600"/>
            <a:ext cx="838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endParaRPr lang="en-GB" b="1">
              <a:latin typeface="Times New Roman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762000" y="1295400"/>
            <a:ext cx="73088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/>
            <a:r>
              <a:rPr lang="en-US" sz="2800" b="1" dirty="0" err="1" smtClean="0">
                <a:latin typeface="Times New Roman" charset="0"/>
              </a:rPr>
              <a:t>Pandemije</a:t>
            </a:r>
            <a:r>
              <a:rPr lang="en-US" sz="2800" b="1" dirty="0" smtClean="0">
                <a:latin typeface="Times New Roman" charset="0"/>
              </a:rPr>
              <a:t> influence u XX </a:t>
            </a:r>
            <a:r>
              <a:rPr lang="en-US" sz="2800" b="1" dirty="0" err="1" smtClean="0">
                <a:latin typeface="Times New Roman" charset="0"/>
              </a:rPr>
              <a:t>veku</a:t>
            </a:r>
            <a:r>
              <a:rPr lang="en-US" sz="2800" b="1" dirty="0" smtClean="0">
                <a:latin typeface="Times New Roman" charset="0"/>
              </a:rPr>
              <a:t> </a:t>
            </a:r>
            <a:endParaRPr lang="en-GB" sz="2800" b="1" dirty="0">
              <a:latin typeface="Times New Roman" charset="0"/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304800" y="4724400"/>
            <a:ext cx="3048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000" b="1" dirty="0" smtClean="0">
                <a:latin typeface="Times New Roman" charset="0"/>
              </a:rPr>
              <a:t>1918.</a:t>
            </a:r>
            <a:endParaRPr lang="sr-Cyrl-CS" sz="2000" b="1" dirty="0">
              <a:latin typeface="Times New Roman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000" b="1" dirty="0" smtClean="0">
                <a:latin typeface="Times New Roman" charset="0"/>
              </a:rPr>
              <a:t>“</a:t>
            </a:r>
            <a:r>
              <a:rPr lang="en-US" sz="2000" b="1" dirty="0" err="1" smtClean="0">
                <a:latin typeface="Times New Roman" charset="0"/>
              </a:rPr>
              <a:t>Spanska</a:t>
            </a:r>
            <a:r>
              <a:rPr lang="en-US" sz="2000" b="1" dirty="0" smtClean="0">
                <a:latin typeface="Times New Roman" charset="0"/>
              </a:rPr>
              <a:t> </a:t>
            </a:r>
            <a:r>
              <a:rPr lang="en-US" sz="2000" b="1" dirty="0" err="1" smtClean="0">
                <a:latin typeface="Times New Roman" charset="0"/>
              </a:rPr>
              <a:t>groznica</a:t>
            </a:r>
            <a:r>
              <a:rPr lang="en-GB" sz="2000" b="1" dirty="0" smtClean="0">
                <a:latin typeface="Times New Roman" charset="0"/>
              </a:rPr>
              <a:t>”</a:t>
            </a:r>
            <a:endParaRPr lang="en-GB" sz="2000" b="1" dirty="0">
              <a:latin typeface="Times New Roman" charset="0"/>
            </a:endParaRP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3200400" y="4724400"/>
            <a:ext cx="23177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000" b="1" dirty="0" smtClean="0">
                <a:latin typeface="Times New Roman" charset="0"/>
              </a:rPr>
              <a:t>1957.</a:t>
            </a:r>
            <a:endParaRPr lang="sr-Cyrl-CS" sz="2000" b="1" dirty="0">
              <a:latin typeface="Times New Roman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000" b="1" dirty="0">
                <a:latin typeface="Times New Roman" charset="0"/>
              </a:rPr>
              <a:t> </a:t>
            </a:r>
            <a:r>
              <a:rPr lang="en-GB" sz="2000" b="1" dirty="0" smtClean="0">
                <a:latin typeface="Times New Roman" charset="0"/>
              </a:rPr>
              <a:t>“</a:t>
            </a:r>
            <a:r>
              <a:rPr lang="en-US" sz="2000" b="1" dirty="0" err="1" smtClean="0">
                <a:latin typeface="Times New Roman" charset="0"/>
              </a:rPr>
              <a:t>Azijski</a:t>
            </a:r>
            <a:r>
              <a:rPr lang="en-US" sz="2000" b="1" dirty="0" smtClean="0">
                <a:latin typeface="Times New Roman" charset="0"/>
              </a:rPr>
              <a:t> grip</a:t>
            </a:r>
            <a:r>
              <a:rPr lang="en-GB" sz="2000" b="1" dirty="0" smtClean="0">
                <a:latin typeface="Times New Roman" charset="0"/>
              </a:rPr>
              <a:t>”</a:t>
            </a:r>
            <a:endParaRPr lang="en-GB" sz="2000" b="1" dirty="0">
              <a:latin typeface="Times New Roman" charset="0"/>
            </a:endParaRP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5867400" y="4724400"/>
            <a:ext cx="26257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2000" b="1" dirty="0" smtClean="0">
                <a:latin typeface="Times New Roman" charset="0"/>
              </a:rPr>
              <a:t>1968. </a:t>
            </a:r>
            <a:endParaRPr lang="sr-Cyrl-CS" sz="2000" b="1" dirty="0">
              <a:latin typeface="Times New Roman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sz="2000" b="1" dirty="0" smtClean="0">
                <a:latin typeface="Times New Roman" charset="0"/>
              </a:rPr>
              <a:t>“</a:t>
            </a:r>
            <a:r>
              <a:rPr lang="en-US" sz="2000" b="1" dirty="0" smtClean="0">
                <a:latin typeface="Times New Roman" charset="0"/>
              </a:rPr>
              <a:t>Hong Kong grip</a:t>
            </a:r>
            <a:r>
              <a:rPr lang="en-GB" sz="2000" b="1" dirty="0" smtClean="0">
                <a:latin typeface="Times New Roman" charset="0"/>
              </a:rPr>
              <a:t>”</a:t>
            </a:r>
            <a:endParaRPr lang="en-GB" sz="2000" b="1" dirty="0">
              <a:latin typeface="Times New Roman" charset="0"/>
            </a:endParaRPr>
          </a:p>
        </p:txBody>
      </p:sp>
      <p:graphicFrame>
        <p:nvGraphicFramePr>
          <p:cNvPr id="9" name="Object 16"/>
          <p:cNvGraphicFramePr>
            <a:graphicFrameLocks noChangeAspect="1"/>
          </p:cNvGraphicFramePr>
          <p:nvPr/>
        </p:nvGraphicFramePr>
        <p:xfrm>
          <a:off x="3636963" y="2387600"/>
          <a:ext cx="1423987" cy="2027238"/>
        </p:xfrm>
        <a:graphic>
          <a:graphicData uri="http://schemas.openxmlformats.org/presentationml/2006/ole">
            <p:oleObj spid="_x0000_s4098" name="Clip" r:id="rId4" imgW="2295238" imgH="3295238" progId="">
              <p:embed/>
            </p:oleObj>
          </a:graphicData>
        </a:graphic>
      </p:graphicFrame>
      <p:graphicFrame>
        <p:nvGraphicFramePr>
          <p:cNvPr id="10" name="Object 17"/>
          <p:cNvGraphicFramePr>
            <a:graphicFrameLocks noChangeAspect="1"/>
          </p:cNvGraphicFramePr>
          <p:nvPr/>
        </p:nvGraphicFramePr>
        <p:xfrm>
          <a:off x="5389563" y="2387600"/>
          <a:ext cx="2827337" cy="2008188"/>
        </p:xfrm>
        <a:graphic>
          <a:graphicData uri="http://schemas.openxmlformats.org/presentationml/2006/ole">
            <p:oleObj spid="_x0000_s4099" name="Clip" r:id="rId5" imgW="3295238" imgH="2295238" progId="">
              <p:embed/>
            </p:oleObj>
          </a:graphicData>
        </a:graphic>
      </p:graphicFrame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304800" y="556260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 dirty="0" err="1" smtClean="0">
                <a:latin typeface="Times New Roman" charset="0"/>
              </a:rPr>
              <a:t>Oko</a:t>
            </a:r>
            <a:r>
              <a:rPr lang="en-US" b="1" dirty="0" smtClean="0">
                <a:latin typeface="Times New Roman" charset="0"/>
              </a:rPr>
              <a:t> 50 </a:t>
            </a:r>
            <a:r>
              <a:rPr lang="en-US" b="1" dirty="0" err="1" smtClean="0">
                <a:latin typeface="Times New Roman" charset="0"/>
              </a:rPr>
              <a:t>miliona</a:t>
            </a:r>
            <a:r>
              <a:rPr lang="en-US" b="1" dirty="0" smtClean="0">
                <a:latin typeface="Times New Roman" charset="0"/>
              </a:rPr>
              <a:t> </a:t>
            </a:r>
            <a:r>
              <a:rPr lang="en-US" b="1" dirty="0" err="1" smtClean="0">
                <a:latin typeface="Times New Roman" charset="0"/>
              </a:rPr>
              <a:t>umrlih</a:t>
            </a:r>
            <a:endParaRPr lang="en-US" b="1" dirty="0">
              <a:latin typeface="Times New Roman" charset="0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3352800" y="5562600"/>
            <a:ext cx="2133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b="1" dirty="0" err="1" smtClean="0">
                <a:latin typeface="Times New Roman" charset="0"/>
              </a:rPr>
              <a:t>Oko</a:t>
            </a:r>
            <a:r>
              <a:rPr lang="en-US" b="1" dirty="0" smtClean="0">
                <a:latin typeface="Times New Roman" charset="0"/>
              </a:rPr>
              <a:t> 1,5 </a:t>
            </a:r>
            <a:r>
              <a:rPr lang="en-US" b="1" dirty="0" err="1" smtClean="0">
                <a:latin typeface="Times New Roman" charset="0"/>
              </a:rPr>
              <a:t>milion</a:t>
            </a:r>
            <a:r>
              <a:rPr lang="en-US" b="1" dirty="0" smtClean="0">
                <a:latin typeface="Times New Roman" charset="0"/>
              </a:rPr>
              <a:t> </a:t>
            </a:r>
            <a:r>
              <a:rPr lang="en-US" b="1" dirty="0" err="1" smtClean="0">
                <a:latin typeface="Times New Roman" charset="0"/>
              </a:rPr>
              <a:t>umrlih</a:t>
            </a:r>
            <a:endParaRPr lang="en-US" b="1" dirty="0">
              <a:latin typeface="Times New Roman" charset="0"/>
            </a:endParaRP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6172200" y="5562600"/>
            <a:ext cx="2312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en-US" b="1" dirty="0" err="1" smtClean="0">
                <a:latin typeface="Times New Roman" charset="0"/>
              </a:rPr>
              <a:t>Oko</a:t>
            </a:r>
            <a:r>
              <a:rPr lang="en-US" b="1" dirty="0" smtClean="0">
                <a:latin typeface="Times New Roman" charset="0"/>
              </a:rPr>
              <a:t> 1 </a:t>
            </a:r>
            <a:r>
              <a:rPr lang="en-US" b="1" dirty="0" err="1" smtClean="0">
                <a:latin typeface="Times New Roman" charset="0"/>
              </a:rPr>
              <a:t>milion</a:t>
            </a:r>
            <a:r>
              <a:rPr lang="en-US" b="1" dirty="0" smtClean="0">
                <a:latin typeface="Times New Roman" charset="0"/>
              </a:rPr>
              <a:t> </a:t>
            </a:r>
            <a:r>
              <a:rPr lang="en-US" b="1" dirty="0" err="1" smtClean="0">
                <a:latin typeface="Times New Roman" charset="0"/>
              </a:rPr>
              <a:t>umrlih</a:t>
            </a:r>
            <a:endParaRPr lang="en-US" b="1" dirty="0">
              <a:latin typeface="Times New Roman" charset="0"/>
            </a:endParaRPr>
          </a:p>
        </p:txBody>
      </p:sp>
      <p:pic>
        <p:nvPicPr>
          <p:cNvPr id="14" name="Picture 21" descr="Ncp160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7850" y="2387600"/>
            <a:ext cx="2736850" cy="2017713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</p:pic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457200" y="4416425"/>
            <a:ext cx="2346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1000">
                <a:latin typeface="Times New Roman" charset="0"/>
              </a:rPr>
              <a:t> Credit: US National Museum of Health and Medicine</a:t>
            </a:r>
            <a:endParaRPr lang="en-US" sz="100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vreme.co.rs/g/images/427827_11-32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5344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2514600"/>
          </a:xfrm>
        </p:spPr>
        <p:txBody>
          <a:bodyPr>
            <a:normAutofit/>
          </a:bodyPr>
          <a:lstStyle/>
          <a:p>
            <a:r>
              <a:rPr lang="en-US" sz="2000" b="1" dirty="0" err="1"/>
              <a:t>Prvi</a:t>
            </a:r>
            <a:r>
              <a:rPr lang="en-US" sz="2000" b="1" dirty="0"/>
              <a:t> </a:t>
            </a:r>
            <a:r>
              <a:rPr lang="en-US" sz="2000" b="1" dirty="0" err="1"/>
              <a:t>slucaj</a:t>
            </a:r>
            <a:r>
              <a:rPr lang="en-US" sz="2000" b="1" dirty="0"/>
              <a:t> </a:t>
            </a:r>
            <a:r>
              <a:rPr lang="en-US" sz="2000" b="1" dirty="0" err="1"/>
              <a:t>infekcije</a:t>
            </a:r>
            <a:r>
              <a:rPr lang="en-US" sz="2000" b="1" dirty="0"/>
              <a:t> </a:t>
            </a:r>
            <a:r>
              <a:rPr lang="en-US" sz="2000" b="1" dirty="0" err="1"/>
              <a:t>pticijim</a:t>
            </a:r>
            <a:r>
              <a:rPr lang="en-US" sz="2000" b="1" dirty="0"/>
              <a:t> </a:t>
            </a:r>
            <a:r>
              <a:rPr lang="en-US" sz="2000" b="1" dirty="0" err="1"/>
              <a:t>virusom</a:t>
            </a:r>
            <a:r>
              <a:rPr lang="en-US" sz="2000" b="1" dirty="0"/>
              <a:t> A (H5N1) </a:t>
            </a:r>
            <a:r>
              <a:rPr lang="en-US" sz="2000" b="1" dirty="0" err="1"/>
              <a:t>dokazan</a:t>
            </a:r>
            <a:r>
              <a:rPr lang="en-US" sz="2000" b="1" dirty="0"/>
              <a:t> je 1997.god. u </a:t>
            </a:r>
            <a:r>
              <a:rPr lang="en-US" sz="2000" b="1" dirty="0" err="1"/>
              <a:t>Hongkongu</a:t>
            </a:r>
            <a:r>
              <a:rPr lang="en-US" sz="2000" b="1" dirty="0"/>
              <a:t> </a:t>
            </a:r>
            <a:r>
              <a:rPr lang="en-US" sz="2000" b="1" dirty="0" err="1"/>
              <a:t>kod</a:t>
            </a:r>
            <a:r>
              <a:rPr lang="en-US" sz="2000" b="1" dirty="0"/>
              <a:t> </a:t>
            </a:r>
            <a:r>
              <a:rPr lang="en-US" sz="2000" b="1" dirty="0" err="1"/>
              <a:t>trogodisnjeg</a:t>
            </a:r>
            <a:r>
              <a:rPr lang="en-US" sz="2000" b="1" dirty="0"/>
              <a:t> </a:t>
            </a:r>
            <a:r>
              <a:rPr lang="en-US" sz="2000" b="1" dirty="0" err="1"/>
              <a:t>decaka</a:t>
            </a:r>
            <a:r>
              <a:rPr lang="en-US" sz="2000" b="1" dirty="0"/>
              <a:t>. </a:t>
            </a:r>
            <a:r>
              <a:rPr lang="en-US" sz="2000" dirty="0"/>
              <a:t>Na </a:t>
            </a:r>
            <a:r>
              <a:rPr lang="en-US" sz="2000" dirty="0" err="1"/>
              <a:t>prijemu</a:t>
            </a:r>
            <a:r>
              <a:rPr lang="en-US" sz="2000" dirty="0"/>
              <a:t> u </a:t>
            </a:r>
            <a:r>
              <a:rPr lang="en-US" sz="2000" dirty="0" err="1"/>
              <a:t>bolnicu</a:t>
            </a:r>
            <a:r>
              <a:rPr lang="en-US" sz="2000" dirty="0"/>
              <a:t> </a:t>
            </a:r>
            <a:r>
              <a:rPr lang="en-US" sz="2000" dirty="0" err="1"/>
              <a:t>dete</a:t>
            </a:r>
            <a:r>
              <a:rPr lang="en-US" sz="2000" dirty="0"/>
              <a:t> je </a:t>
            </a:r>
            <a:r>
              <a:rPr lang="en-US" sz="2000" dirty="0" err="1"/>
              <a:t>imalo</a:t>
            </a:r>
            <a:r>
              <a:rPr lang="en-US" sz="2000" dirty="0"/>
              <a:t> </a:t>
            </a:r>
            <a:r>
              <a:rPr lang="en-US" sz="2000" dirty="0" err="1"/>
              <a:t>simptome</a:t>
            </a:r>
            <a:r>
              <a:rPr lang="en-US" sz="2000" dirty="0"/>
              <a:t> </a:t>
            </a:r>
            <a:r>
              <a:rPr lang="en-US" sz="2000" dirty="0" err="1"/>
              <a:t>febrilnog</a:t>
            </a:r>
            <a:r>
              <a:rPr lang="en-US" sz="2000" dirty="0"/>
              <a:t> </a:t>
            </a:r>
            <a:r>
              <a:rPr lang="en-US" sz="2000" dirty="0" err="1"/>
              <a:t>respiratornog</a:t>
            </a:r>
            <a:r>
              <a:rPr lang="en-US" sz="2000" dirty="0"/>
              <a:t> </a:t>
            </a:r>
            <a:r>
              <a:rPr lang="en-US" sz="2000" dirty="0" err="1"/>
              <a:t>oboljenja</a:t>
            </a:r>
            <a:r>
              <a:rPr lang="en-US" sz="2000" dirty="0"/>
              <a:t>. U </a:t>
            </a:r>
            <a:r>
              <a:rPr lang="en-US" sz="2000" dirty="0" err="1"/>
              <a:t>krajnjem</a:t>
            </a:r>
            <a:r>
              <a:rPr lang="en-US" sz="2000" dirty="0"/>
              <a:t> </a:t>
            </a:r>
            <a:r>
              <a:rPr lang="en-US" sz="2000" dirty="0" err="1"/>
              <a:t>toku</a:t>
            </a:r>
            <a:r>
              <a:rPr lang="en-US" sz="2000" dirty="0"/>
              <a:t> </a:t>
            </a:r>
            <a:r>
              <a:rPr lang="en-US" sz="2000" dirty="0" err="1"/>
              <a:t>bolesti</a:t>
            </a:r>
            <a:r>
              <a:rPr lang="en-US" sz="2000" dirty="0"/>
              <a:t> </a:t>
            </a:r>
            <a:r>
              <a:rPr lang="en-US" sz="2000" dirty="0" err="1"/>
              <a:t>razvili</a:t>
            </a:r>
            <a:r>
              <a:rPr lang="en-US" sz="2000" dirty="0"/>
              <a:t> </a:t>
            </a:r>
            <a:r>
              <a:rPr lang="en-US" sz="2000" dirty="0" err="1"/>
              <a:t>su</a:t>
            </a:r>
            <a:r>
              <a:rPr lang="en-US" sz="2000" dirty="0"/>
              <a:t> se ARDS, </a:t>
            </a:r>
            <a:r>
              <a:rPr lang="en-US" sz="2000" dirty="0" err="1"/>
              <a:t>koma</a:t>
            </a:r>
            <a:r>
              <a:rPr lang="en-US" sz="2000" dirty="0"/>
              <a:t>, </a:t>
            </a:r>
            <a:r>
              <a:rPr lang="en-US" sz="2000" dirty="0" err="1"/>
              <a:t>Reyov</a:t>
            </a:r>
            <a:r>
              <a:rPr lang="en-US" sz="2000" dirty="0"/>
              <a:t> </a:t>
            </a:r>
            <a:r>
              <a:rPr lang="en-US" sz="2000" dirty="0" err="1"/>
              <a:t>sindrom</a:t>
            </a:r>
            <a:r>
              <a:rPr lang="en-US" sz="2000" dirty="0"/>
              <a:t>, </a:t>
            </a:r>
            <a:r>
              <a:rPr lang="en-US" sz="2000" dirty="0" err="1"/>
              <a:t>insuficijencija</a:t>
            </a:r>
            <a:r>
              <a:rPr lang="en-US" sz="2000" dirty="0"/>
              <a:t> </a:t>
            </a:r>
            <a:r>
              <a:rPr lang="en-US" sz="2000" dirty="0" err="1"/>
              <a:t>bubrega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diseminovana</a:t>
            </a:r>
            <a:r>
              <a:rPr lang="en-US" sz="2000" dirty="0"/>
              <a:t> </a:t>
            </a:r>
            <a:r>
              <a:rPr lang="en-US" sz="2000" dirty="0" err="1"/>
              <a:t>intravaskularna</a:t>
            </a:r>
            <a:r>
              <a:rPr lang="en-US" sz="2000" dirty="0"/>
              <a:t> </a:t>
            </a:r>
            <a:r>
              <a:rPr lang="en-US" sz="2000" dirty="0" err="1"/>
              <a:t>koagulopatija</a:t>
            </a:r>
            <a:r>
              <a:rPr lang="en-US" sz="2000" dirty="0"/>
              <a:t> s </a:t>
            </a:r>
            <a:r>
              <a:rPr lang="en-US" sz="2000" dirty="0" err="1"/>
              <a:t>fatalnim</a:t>
            </a:r>
            <a:r>
              <a:rPr lang="en-US" sz="2000" dirty="0"/>
              <a:t> </a:t>
            </a:r>
            <a:r>
              <a:rPr lang="en-US" sz="2000" dirty="0" err="1"/>
              <a:t>ishodom</a:t>
            </a:r>
            <a:r>
              <a:rPr lang="en-US" sz="2000" dirty="0"/>
              <a:t> </a:t>
            </a:r>
            <a:r>
              <a:rPr lang="en-US" sz="2000" dirty="0" err="1"/>
              <a:t>uprkos</a:t>
            </a:r>
            <a:r>
              <a:rPr lang="en-US" sz="2000" dirty="0"/>
              <a:t> </a:t>
            </a:r>
            <a:r>
              <a:rPr lang="en-US" sz="2000" dirty="0" err="1"/>
              <a:t>mehanickoj</a:t>
            </a:r>
            <a:r>
              <a:rPr lang="en-US" sz="2000" dirty="0"/>
              <a:t> </a:t>
            </a:r>
            <a:r>
              <a:rPr lang="en-US" sz="2000" dirty="0" err="1"/>
              <a:t>ventilaciji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primeni</a:t>
            </a:r>
            <a:r>
              <a:rPr lang="en-US" sz="2000" dirty="0"/>
              <a:t> </a:t>
            </a:r>
            <a:r>
              <a:rPr lang="en-US" sz="2000" dirty="0" err="1"/>
              <a:t>antibiotika</a:t>
            </a:r>
            <a:r>
              <a:rPr lang="en-US" sz="2000" dirty="0"/>
              <a:t> </a:t>
            </a:r>
            <a:r>
              <a:rPr lang="en-US" sz="2000" dirty="0" err="1"/>
              <a:t>sirokog</a:t>
            </a:r>
            <a:r>
              <a:rPr lang="en-US" sz="2000" dirty="0"/>
              <a:t> </a:t>
            </a:r>
            <a:r>
              <a:rPr lang="en-US" sz="2000" dirty="0" err="1"/>
              <a:t>spektra</a:t>
            </a:r>
            <a:r>
              <a:rPr lang="en-US" sz="2000" dirty="0"/>
              <a:t>. Virus je </a:t>
            </a:r>
            <a:r>
              <a:rPr lang="en-US" sz="2000" dirty="0" err="1"/>
              <a:t>identifikovan</a:t>
            </a:r>
            <a:r>
              <a:rPr lang="en-US" sz="2000" dirty="0"/>
              <a:t> </a:t>
            </a:r>
            <a:r>
              <a:rPr lang="en-US" sz="2000" dirty="0" err="1"/>
              <a:t>kao</a:t>
            </a:r>
            <a:r>
              <a:rPr lang="en-US" sz="2000" dirty="0"/>
              <a:t> A /</a:t>
            </a:r>
            <a:r>
              <a:rPr lang="en-US" sz="2000" dirty="0" err="1"/>
              <a:t>Hongkong</a:t>
            </a:r>
            <a:r>
              <a:rPr lang="en-US" sz="2000" dirty="0"/>
              <a:t> (H5N1</a:t>
            </a:r>
            <a:r>
              <a:rPr lang="en-US" sz="2000" dirty="0" smtClean="0"/>
              <a:t>). </a:t>
            </a:r>
            <a:endParaRPr lang="en-US" sz="20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85800" y="4495800"/>
            <a:ext cx="7696200" cy="1981200"/>
          </a:xfrm>
        </p:spPr>
        <p:txBody>
          <a:bodyPr>
            <a:normAutofit fontScale="92500"/>
          </a:bodyPr>
          <a:lstStyle/>
          <a:p>
            <a:r>
              <a:rPr lang="en-US" sz="2000" u="sng" dirty="0" err="1">
                <a:solidFill>
                  <a:srgbClr val="FF0000"/>
                </a:solidFill>
              </a:rPr>
              <a:t>Od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sredine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decembra</a:t>
            </a:r>
            <a:r>
              <a:rPr lang="en-US" sz="2000" u="sng" dirty="0">
                <a:solidFill>
                  <a:srgbClr val="FF0000"/>
                </a:solidFill>
              </a:rPr>
              <a:t> 2003.god. </a:t>
            </a:r>
            <a:r>
              <a:rPr lang="en-US" sz="2000" u="sng" dirty="0" err="1">
                <a:solidFill>
                  <a:srgbClr val="FF0000"/>
                </a:solidFill>
              </a:rPr>
              <a:t>rastao</a:t>
            </a:r>
            <a:r>
              <a:rPr lang="en-US" sz="2000" u="sng" dirty="0">
                <a:solidFill>
                  <a:srgbClr val="FF0000"/>
                </a:solidFill>
              </a:rPr>
              <a:t> je </a:t>
            </a:r>
            <a:r>
              <a:rPr lang="en-US" sz="2000" u="sng" dirty="0" err="1">
                <a:solidFill>
                  <a:srgbClr val="FF0000"/>
                </a:solidFill>
              </a:rPr>
              <a:t>broj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zemalja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koje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su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izvestile</a:t>
            </a:r>
            <a:r>
              <a:rPr lang="en-US" sz="2000" u="sng" dirty="0">
                <a:solidFill>
                  <a:srgbClr val="FF0000"/>
                </a:solidFill>
              </a:rPr>
              <a:t> o </a:t>
            </a:r>
            <a:r>
              <a:rPr lang="en-US" sz="2000" u="sng" dirty="0" err="1">
                <a:solidFill>
                  <a:srgbClr val="FF0000"/>
                </a:solidFill>
              </a:rPr>
              <a:t>pticijoj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influenci</a:t>
            </a:r>
            <a:r>
              <a:rPr lang="en-US" sz="2000" u="sng" dirty="0">
                <a:solidFill>
                  <a:srgbClr val="FF0000"/>
                </a:solidFill>
              </a:rPr>
              <a:t> H5N1 </a:t>
            </a:r>
            <a:r>
              <a:rPr lang="en-US" sz="2000" u="sng" dirty="0" err="1">
                <a:solidFill>
                  <a:srgbClr val="FF0000"/>
                </a:solidFill>
              </a:rPr>
              <a:t>na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farmama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zivine</a:t>
            </a:r>
            <a:r>
              <a:rPr lang="en-US" sz="2000" u="sng" dirty="0">
                <a:solidFill>
                  <a:srgbClr val="FF0000"/>
                </a:solidFill>
              </a:rPr>
              <a:t>. U </a:t>
            </a:r>
            <a:r>
              <a:rPr lang="en-US" sz="2000" u="sng" dirty="0" err="1">
                <a:solidFill>
                  <a:srgbClr val="FF0000"/>
                </a:solidFill>
              </a:rPr>
              <a:t>februaru</a:t>
            </a:r>
            <a:r>
              <a:rPr lang="en-US" sz="2000" u="sng" dirty="0">
                <a:solidFill>
                  <a:srgbClr val="FF0000"/>
                </a:solidFill>
              </a:rPr>
              <a:t> 2004.god. </a:t>
            </a:r>
            <a:r>
              <a:rPr lang="en-US" sz="2000" u="sng" dirty="0" err="1">
                <a:solidFill>
                  <a:srgbClr val="FF0000"/>
                </a:solidFill>
              </a:rPr>
              <a:t>izvestaj</a:t>
            </a:r>
            <a:r>
              <a:rPr lang="en-US" sz="2000" u="sng" dirty="0">
                <a:solidFill>
                  <a:srgbClr val="FF0000"/>
                </a:solidFill>
              </a:rPr>
              <a:t> o</a:t>
            </a:r>
          </a:p>
          <a:p>
            <a:r>
              <a:rPr lang="en-US" sz="2000" u="sng" dirty="0" err="1">
                <a:solidFill>
                  <a:srgbClr val="FF0000"/>
                </a:solidFill>
              </a:rPr>
              <a:t>laboratorijski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potvrdjenim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slucajevima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infekcije</a:t>
            </a:r>
            <a:r>
              <a:rPr lang="en-US" sz="2000" u="sng" dirty="0">
                <a:solidFill>
                  <a:srgbClr val="FF0000"/>
                </a:solidFill>
              </a:rPr>
              <a:t> H5N1 </a:t>
            </a:r>
            <a:r>
              <a:rPr lang="en-US" sz="2000" u="sng" dirty="0" err="1">
                <a:solidFill>
                  <a:srgbClr val="FF0000"/>
                </a:solidFill>
              </a:rPr>
              <a:t>virusom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na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farmama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zivine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stigli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su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iz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Kine</a:t>
            </a:r>
            <a:r>
              <a:rPr lang="en-US" sz="2000" u="sng" dirty="0">
                <a:solidFill>
                  <a:srgbClr val="FF0000"/>
                </a:solidFill>
              </a:rPr>
              <a:t>, </a:t>
            </a:r>
            <a:r>
              <a:rPr lang="en-US" sz="2000" u="sng" dirty="0" err="1">
                <a:solidFill>
                  <a:srgbClr val="FF0000"/>
                </a:solidFill>
              </a:rPr>
              <a:t>Indonezije</a:t>
            </a:r>
            <a:r>
              <a:rPr lang="en-US" sz="2000" u="sng" dirty="0">
                <a:solidFill>
                  <a:srgbClr val="FF0000"/>
                </a:solidFill>
              </a:rPr>
              <a:t>, </a:t>
            </a:r>
            <a:r>
              <a:rPr lang="en-US" sz="2000" u="sng" dirty="0" err="1">
                <a:solidFill>
                  <a:srgbClr val="FF0000"/>
                </a:solidFill>
              </a:rPr>
              <a:t>Koreje</a:t>
            </a:r>
            <a:r>
              <a:rPr lang="en-US" sz="2000" u="sng" dirty="0">
                <a:solidFill>
                  <a:srgbClr val="FF0000"/>
                </a:solidFill>
              </a:rPr>
              <a:t>, </a:t>
            </a:r>
            <a:r>
              <a:rPr lang="en-US" sz="2000" u="sng" dirty="0" err="1">
                <a:solidFill>
                  <a:srgbClr val="FF0000"/>
                </a:solidFill>
              </a:rPr>
              <a:t>Vijetnama</a:t>
            </a:r>
            <a:r>
              <a:rPr lang="en-US" sz="2000" u="sng" dirty="0">
                <a:solidFill>
                  <a:srgbClr val="FF0000"/>
                </a:solidFill>
              </a:rPr>
              <a:t>, </a:t>
            </a:r>
            <a:r>
              <a:rPr lang="en-US" sz="2000" u="sng" dirty="0" err="1">
                <a:solidFill>
                  <a:srgbClr val="FF0000"/>
                </a:solidFill>
              </a:rPr>
              <a:t>Japana</a:t>
            </a:r>
            <a:r>
              <a:rPr lang="en-US" sz="2000" u="sng" dirty="0">
                <a:solidFill>
                  <a:srgbClr val="FF0000"/>
                </a:solidFill>
              </a:rPr>
              <a:t>, </a:t>
            </a:r>
            <a:r>
              <a:rPr lang="en-US" sz="2000" u="sng" dirty="0" err="1">
                <a:solidFill>
                  <a:srgbClr val="FF0000"/>
                </a:solidFill>
              </a:rPr>
              <a:t>Tajlanda</a:t>
            </a:r>
            <a:r>
              <a:rPr lang="en-US" sz="2000" u="sng" dirty="0">
                <a:solidFill>
                  <a:srgbClr val="FF0000"/>
                </a:solidFill>
              </a:rPr>
              <a:t>, </a:t>
            </a:r>
            <a:r>
              <a:rPr lang="en-US" sz="2000" u="sng" dirty="0" err="1">
                <a:solidFill>
                  <a:srgbClr val="FF0000"/>
                </a:solidFill>
              </a:rPr>
              <a:t>Kambodze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 err="1">
                <a:solidFill>
                  <a:srgbClr val="FF0000"/>
                </a:solidFill>
              </a:rPr>
              <a:t>i</a:t>
            </a:r>
            <a:endParaRPr lang="en-US" sz="2000" u="sng" dirty="0">
              <a:solidFill>
                <a:srgbClr val="FF0000"/>
              </a:solidFill>
            </a:endParaRPr>
          </a:p>
          <a:p>
            <a:r>
              <a:rPr lang="en-US" sz="2000" u="sng" dirty="0" err="1">
                <a:solidFill>
                  <a:srgbClr val="FF0000"/>
                </a:solidFill>
              </a:rPr>
              <a:t>Laosa</a:t>
            </a:r>
            <a:r>
              <a:rPr lang="en-US" sz="2000" u="sng" dirty="0" smtClean="0">
                <a:solidFill>
                  <a:srgbClr val="FF0000"/>
                </a:solidFill>
              </a:rPr>
              <a:t>. </a:t>
            </a:r>
            <a:endParaRPr lang="en-US" sz="20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1435</Words>
  <Application>Microsoft Office PowerPoint</Application>
  <PresentationFormat>On-screen Show (4:3)</PresentationFormat>
  <Paragraphs>242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Clip</vt:lpstr>
      <vt:lpstr>Slide 1</vt:lpstr>
      <vt:lpstr>              Pticji grip je zarazna bolest ptica izazvana razlicitim podtipovima A virusa pticije influence, od kojih je najpatogeniji H5N1. Skoro sve vrste ptica osetljive su na infekciju ovim virusima. Domaca zivina je posebno osetljiva i moze da oboli i ugine u velikom broju za kratko vreme. Ovaj virus je visoko specifican za vrstu ali je prelazio barijeru medju vrstama I inficirao ljude. Samo za viruse subtipa H5 i H7 poznato je da mogu biti visokopatogeni oblici i visoke virulencije.   </vt:lpstr>
      <vt:lpstr>         Virusi influence su RNK virusi iz porodice Orthomyxoviridae. Porodica ima cetiri roda: influenca virus A, influenca virus B, influenca virus C I Thogotovirus. Najveci znacaj ima virus influence A koji svake godine izaziva epidemije sirom sveta. Sposoban je da pored coveka (humani grip) inficira i sirok spektar zivotinjskih vrsta (animalni grip). Klasifikacija je izvedena na osnovu razlika u strukturi a razlike se ocitavaju I u razlicitim osobinama ovih tipiva virusa. </vt:lpstr>
      <vt:lpstr> Bolest je kosmopolitskog karaktera sa karakteristicnim epidemijskim I pandemijskim sirenjem. Takodje su moguce I manje epidemije I sporadicna oboljevanja. Epidemije se javljaju u intervalu od 2-3 godine, a pandemije u intervalu  od 10-20 godina. Rezervoari virusa za influence A su zivotinje I ljudi, a za influence B iskljucivo covek. Ptice, rezervoari virusa, luce virus preko svojih sekreta i ekskreta i sire infekciju među domaćom živinom (direktnim kontaktom sa domacom zivinom, kontaminacijom vode, hrane i zemljišta).    </vt:lpstr>
      <vt:lpstr>Slide 5</vt:lpstr>
      <vt:lpstr>Slide 6</vt:lpstr>
      <vt:lpstr>Slide 7</vt:lpstr>
      <vt:lpstr>Slide 8</vt:lpstr>
      <vt:lpstr>Prvi slucaj infekcije pticijim virusom A (H5N1) dokazan je 1997.god. u Hongkongu kod trogodisnjeg decaka. Na prijemu u bolnicu dete je imalo simptome febrilnog respiratornog oboljenja. U krajnjem toku bolesti razvili su se ARDS, koma, Reyov sindrom, insuficijencija bubrega i diseminovana intravaskularna koagulopatija s fatalnim ishodom uprkos mehanickoj ventilaciji i primeni antibiotika sirokog spektra. Virus je identifikovan kao A /Hongkong (H5N1). </vt:lpstr>
      <vt:lpstr>Slide 10</vt:lpstr>
      <vt:lpstr>Pticji grip u Srbiji</vt:lpstr>
      <vt:lpstr>BACKI MONOSTOR</vt:lpstr>
      <vt:lpstr>BAJINA BASTA</vt:lpstr>
      <vt:lpstr>Slide 14</vt:lpstr>
      <vt:lpstr>Slide 15</vt:lpstr>
      <vt:lpstr>Slide 16</vt:lpstr>
      <vt:lpstr>U početku pojave humane infekcije virusom ptičijeg gripa smrtnost je bila viša u kategoriji starijih bolesnika, dok je kod aktuelnih slučajeva smrtnost viša u kategoriji dece (starosti ispod 12 godina). Stopa smrtnosti iznosi, obično preko 50%, može se kretati i do 89% (primer epidemije u Tajlandu), a smrtni ishod je obično nastupao između devetog i desetog dana od početka bolesti (najčešći uzrok smrti je bila respiratorna insuficijencija). Sagledavajući, po godinama, ukupan broj obolelih od ptičijeg gripa i broj umrlih, u period od 2003. do februara 2006, uočava se porast registrovanih slučajeva humane infekcije, ali i održavanje visoke smrtnosti ovog oboljenja.  </vt:lpstr>
      <vt:lpstr> 1. Asimptomatska serokonverzija (dokazana je kod radnika na farmama gde je bilo zarazenih zivotinja, kod clanova porodica obolelih, kod zdravstvenih radnika koji su ucestvovali u nezi bolesnika). 2. Manifestna bolest sa tipicnom klinickom slikom najcesce se ispoljavala «Flu Like» sindromom (manje izrazen konjunktivitis, blagi simptomi infekcije gornjih respiratornih puteva, dispneja, gastrointestinalni simptomi: abdominalni bol, munina, dijareja...). 3. Supklinicki oblici 4. Atipicni klinicki oblici (encefalitis, akutni gastroenteritis) </vt:lpstr>
      <vt:lpstr>- visoka temperatura preko 38C, pracena groznicom,  - jaki bolovi u misicima, - grebanje u gusi i gusobolja, - u pocetku suv, nadrazajan kasalj, kasnije produktivan, - dispneja, - Rtg znaci atipicne pneumonije, - ARDS ( javlja se oko 6 dana bolesti). Redji simptomi oboljenja: - Konjunktivitis, krvarenje iz nosa, hemoptizije, pleurodinije, bol u abdomenu, konvulzije i gubitak svesti 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21</cp:revision>
  <dcterms:created xsi:type="dcterms:W3CDTF">2013-12-16T21:35:08Z</dcterms:created>
  <dcterms:modified xsi:type="dcterms:W3CDTF">2013-12-25T20:36:25Z</dcterms:modified>
</cp:coreProperties>
</file>